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337" r:id="rId6"/>
    <p:sldId id="259" r:id="rId7"/>
    <p:sldId id="340" r:id="rId8"/>
    <p:sldId id="341" r:id="rId9"/>
    <p:sldId id="342" r:id="rId10"/>
    <p:sldId id="260" r:id="rId11"/>
    <p:sldId id="261" r:id="rId12"/>
    <p:sldId id="304" r:id="rId13"/>
    <p:sldId id="306" r:id="rId14"/>
    <p:sldId id="307" r:id="rId15"/>
    <p:sldId id="308" r:id="rId16"/>
    <p:sldId id="310" r:id="rId17"/>
    <p:sldId id="311" r:id="rId18"/>
    <p:sldId id="312" r:id="rId19"/>
    <p:sldId id="313" r:id="rId20"/>
    <p:sldId id="314" r:id="rId21"/>
    <p:sldId id="315" r:id="rId22"/>
    <p:sldId id="316" r:id="rId23"/>
    <p:sldId id="317" r:id="rId24"/>
    <p:sldId id="318" r:id="rId25"/>
    <p:sldId id="319" r:id="rId26"/>
    <p:sldId id="320" r:id="rId27"/>
    <p:sldId id="321" r:id="rId28"/>
    <p:sldId id="322" r:id="rId29"/>
    <p:sldId id="343" r:id="rId30"/>
    <p:sldId id="344" r:id="rId31"/>
    <p:sldId id="345" r:id="rId32"/>
    <p:sldId id="346" r:id="rId33"/>
    <p:sldId id="347" r:id="rId34"/>
    <p:sldId id="348" r:id="rId35"/>
    <p:sldId id="349" r:id="rId36"/>
    <p:sldId id="351" r:id="rId37"/>
    <p:sldId id="350" r:id="rId38"/>
    <p:sldId id="354" r:id="rId39"/>
    <p:sldId id="324" r:id="rId40"/>
    <p:sldId id="327" r:id="rId41"/>
    <p:sldId id="328" r:id="rId42"/>
    <p:sldId id="329" r:id="rId43"/>
    <p:sldId id="330" r:id="rId44"/>
    <p:sldId id="331" r:id="rId45"/>
    <p:sldId id="333" r:id="rId46"/>
    <p:sldId id="356" r:id="rId47"/>
    <p:sldId id="332" r:id="rId48"/>
    <p:sldId id="283" r:id="rId49"/>
  </p:sldIdLst>
  <p:sldSz cx="9144000" cy="5143500" type="screen16x9"/>
  <p:notesSz cx="6858000" cy="9144000"/>
  <p:embeddedFontLst>
    <p:embeddedFont>
      <p:font typeface="Anek Telugu"/>
      <p:regular r:id="rId53"/>
    </p:embeddedFont>
    <p:embeddedFont>
      <p:font typeface="Bebas Neue" panose="020B0606020202050201"/>
      <p:regular r:id="rId54"/>
    </p:embeddedFont>
    <p:embeddedFont>
      <p:font typeface="Anek Telugu ExtraBold"/>
      <p:bold r:id="rId55"/>
    </p:embeddedFont>
    <p:embeddedFont>
      <p:font typeface="Calibri" panose="020F0502020204030204" charset="0"/>
      <p:regular r:id="rId56"/>
      <p:bold r:id="rId57"/>
      <p:italic r:id="rId58"/>
      <p:boldItalic r:id="rId59"/>
    </p:embeddedFont>
    <p:embeddedFont>
      <p:font typeface="Bahnschrift" panose="020B0502040204020203" charset="0"/>
      <p:regular r:id="rId6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412" autoAdjust="0"/>
    <p:restoredTop sz="94660"/>
  </p:normalViewPr>
  <p:slideViewPr>
    <p:cSldViewPr>
      <p:cViewPr varScale="1">
        <p:scale>
          <a:sx n="91" d="100"/>
          <a:sy n="91" d="100"/>
        </p:scale>
        <p:origin x="-780"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1" Type="http://schemas.openxmlformats.org/officeDocument/2006/relationships/font" Target="fonts/font9.fntdata"/><Relationship Id="rId60" Type="http://schemas.openxmlformats.org/officeDocument/2006/relationships/font" Target="fonts/font8.fntdata"/><Relationship Id="rId6" Type="http://schemas.openxmlformats.org/officeDocument/2006/relationships/slide" Target="slides/slide3.xml"/><Relationship Id="rId59" Type="http://schemas.openxmlformats.org/officeDocument/2006/relationships/font" Target="fonts/font7.fntdata"/><Relationship Id="rId58" Type="http://schemas.openxmlformats.org/officeDocument/2006/relationships/font" Target="fonts/font6.fntdata"/><Relationship Id="rId57" Type="http://schemas.openxmlformats.org/officeDocument/2006/relationships/font" Target="fonts/font5.fntdata"/><Relationship Id="rId56" Type="http://schemas.openxmlformats.org/officeDocument/2006/relationships/font" Target="fonts/font4.fntdata"/><Relationship Id="rId55" Type="http://schemas.openxmlformats.org/officeDocument/2006/relationships/font" Target="fonts/font3.fntdata"/><Relationship Id="rId54" Type="http://schemas.openxmlformats.org/officeDocument/2006/relationships/font" Target="fonts/font2.fntdata"/><Relationship Id="rId53" Type="http://schemas.openxmlformats.org/officeDocument/2006/relationships/font" Target="fonts/font1.fntdata"/><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8"/>
        <p:cNvGrpSpPr/>
        <p:nvPr/>
      </p:nvGrpSpPr>
      <p:grpSpPr>
        <a:xfrm>
          <a:off x="0" y="0"/>
          <a:ext cx="0" cy="0"/>
          <a:chOff x="0" y="0"/>
          <a:chExt cx="0" cy="0"/>
        </a:xfrm>
      </p:grpSpPr>
      <p:sp>
        <p:nvSpPr>
          <p:cNvPr id="509" name="Google Shape;509;g1435257d440_0_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435257d440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43"/>
        <p:cNvGrpSpPr/>
        <p:nvPr/>
      </p:nvGrpSpPr>
      <p:grpSpPr>
        <a:xfrm>
          <a:off x="0" y="0"/>
          <a:ext cx="0" cy="0"/>
          <a:chOff x="0" y="0"/>
          <a:chExt cx="0" cy="0"/>
        </a:xfrm>
      </p:grpSpPr>
      <p:sp>
        <p:nvSpPr>
          <p:cNvPr id="544" name="Google Shape;544;g1435257d440_0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435257d440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3" name="Shape 543"/>
        <p:cNvGrpSpPr/>
        <p:nvPr/>
      </p:nvGrpSpPr>
      <p:grpSpPr>
        <a:xfrm>
          <a:off x="0" y="0"/>
          <a:ext cx="0" cy="0"/>
          <a:chOff x="0" y="0"/>
          <a:chExt cx="0" cy="0"/>
        </a:xfrm>
      </p:grpSpPr>
      <p:sp>
        <p:nvSpPr>
          <p:cNvPr id="544" name="Google Shape;544;g1435257d440_0_5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435257d440_0_5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4"/>
        <p:cNvGrpSpPr/>
        <p:nvPr/>
      </p:nvGrpSpPr>
      <p:grpSpPr>
        <a:xfrm>
          <a:off x="0" y="0"/>
          <a:ext cx="0" cy="0"/>
          <a:chOff x="0" y="0"/>
          <a:chExt cx="0" cy="0"/>
        </a:xfrm>
      </p:grpSpPr>
      <p:sp>
        <p:nvSpPr>
          <p:cNvPr id="565" name="Google Shape;565;g142b7573a0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42b7573a0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4"/>
        <p:cNvGrpSpPr/>
        <p:nvPr/>
      </p:nvGrpSpPr>
      <p:grpSpPr>
        <a:xfrm>
          <a:off x="0" y="0"/>
          <a:ext cx="0" cy="0"/>
          <a:chOff x="0" y="0"/>
          <a:chExt cx="0" cy="0"/>
        </a:xfrm>
      </p:grpSpPr>
      <p:sp>
        <p:nvSpPr>
          <p:cNvPr id="565" name="Google Shape;565;g142b7573a04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42b7573a04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0"/>
        <p:cNvGrpSpPr/>
        <p:nvPr/>
      </p:nvGrpSpPr>
      <p:grpSpPr>
        <a:xfrm>
          <a:off x="0" y="0"/>
          <a:ext cx="0" cy="0"/>
          <a:chOff x="0" y="0"/>
          <a:chExt cx="0" cy="0"/>
        </a:xfrm>
      </p:grpSpPr>
      <p:sp>
        <p:nvSpPr>
          <p:cNvPr id="591" name="Google Shape;591;g1435257d440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435257d440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8"/>
        <p:cNvGrpSpPr/>
        <p:nvPr/>
      </p:nvGrpSpPr>
      <p:grpSpPr>
        <a:xfrm>
          <a:off x="0" y="0"/>
          <a:ext cx="0" cy="0"/>
          <a:chOff x="0" y="0"/>
          <a:chExt cx="0" cy="0"/>
        </a:xfrm>
      </p:grpSpPr>
      <p:sp>
        <p:nvSpPr>
          <p:cNvPr id="619" name="Google Shape;619;g142b7573a04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42b7573a0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90"/>
        <p:cNvGrpSpPr/>
        <p:nvPr/>
      </p:nvGrpSpPr>
      <p:grpSpPr>
        <a:xfrm>
          <a:off x="0" y="0"/>
          <a:ext cx="0" cy="0"/>
          <a:chOff x="0" y="0"/>
          <a:chExt cx="0" cy="0"/>
        </a:xfrm>
      </p:grpSpPr>
      <p:sp>
        <p:nvSpPr>
          <p:cNvPr id="591" name="Google Shape;591;g1435257d440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435257d440_0_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8"/>
        <p:cNvGrpSpPr/>
        <p:nvPr/>
      </p:nvGrpSpPr>
      <p:grpSpPr>
        <a:xfrm>
          <a:off x="0" y="0"/>
          <a:ext cx="0" cy="0"/>
          <a:chOff x="0" y="0"/>
          <a:chExt cx="0" cy="0"/>
        </a:xfrm>
      </p:grpSpPr>
      <p:sp>
        <p:nvSpPr>
          <p:cNvPr id="1199" name="Google Shape;1199;g142dfc89bed_1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42dfc89bed_1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5" Type="http://schemas.openxmlformats.org/officeDocument/2006/relationships/image" Target="../media/image1.png"/><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accen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21" y="1650663"/>
            <a:ext cx="7713600" cy="14721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47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a:spLocks noGrp="1"/>
          </p:cNvSpPr>
          <p:nvPr>
            <p:ph type="subTitle" idx="1"/>
          </p:nvPr>
        </p:nvSpPr>
        <p:spPr>
          <a:xfrm>
            <a:off x="715279" y="3046738"/>
            <a:ext cx="7713600" cy="446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2" name="Google Shape;12;p2"/>
          <p:cNvPicPr preferRelativeResize="0"/>
          <p:nvPr/>
        </p:nvPicPr>
        <p:blipFill>
          <a:blip r:embed="rId2"/>
          <a:stretch>
            <a:fillRect/>
          </a:stretch>
        </p:blipFill>
        <p:spPr>
          <a:xfrm>
            <a:off x="7354585" y="329635"/>
            <a:ext cx="723700" cy="723700"/>
          </a:xfrm>
          <a:prstGeom prst="rect">
            <a:avLst/>
          </a:prstGeom>
          <a:noFill/>
          <a:ln>
            <a:noFill/>
          </a:ln>
        </p:spPr>
      </p:pic>
      <p:grpSp>
        <p:nvGrpSpPr>
          <p:cNvPr id="13" name="Google Shape;13;p2"/>
          <p:cNvGrpSpPr/>
          <p:nvPr/>
        </p:nvGrpSpPr>
        <p:grpSpPr>
          <a:xfrm rot="-899960">
            <a:off x="1034875" y="3539423"/>
            <a:ext cx="839648" cy="853826"/>
            <a:chOff x="1028300" y="3370150"/>
            <a:chExt cx="839673" cy="853851"/>
          </a:xfrm>
        </p:grpSpPr>
        <p:sp>
          <p:nvSpPr>
            <p:cNvPr id="14" name="Google Shape;14;p2"/>
            <p:cNvSpPr/>
            <p:nvPr/>
          </p:nvSpPr>
          <p:spPr>
            <a:xfrm>
              <a:off x="1039622" y="3395650"/>
              <a:ext cx="828351" cy="828351"/>
            </a:xfrm>
            <a:custGeom>
              <a:avLst/>
              <a:gdLst/>
              <a:ahLst/>
              <a:cxnLst/>
              <a:rect l="l" t="t" r="r" b="b"/>
              <a:pathLst>
                <a:path w="23486" h="23486" extrusionOk="0">
                  <a:moveTo>
                    <a:pt x="22236" y="14008"/>
                  </a:moveTo>
                  <a:cubicBezTo>
                    <a:pt x="20985" y="19803"/>
                    <a:pt x="15273" y="23486"/>
                    <a:pt x="9478" y="22236"/>
                  </a:cubicBezTo>
                  <a:cubicBezTo>
                    <a:pt x="3683" y="20985"/>
                    <a:pt x="1" y="15273"/>
                    <a:pt x="1252" y="9478"/>
                  </a:cubicBezTo>
                  <a:cubicBezTo>
                    <a:pt x="2503" y="3684"/>
                    <a:pt x="8215" y="1"/>
                    <a:pt x="14008" y="1252"/>
                  </a:cubicBezTo>
                  <a:cubicBezTo>
                    <a:pt x="19803" y="2502"/>
                    <a:pt x="23486" y="8213"/>
                    <a:pt x="22236" y="140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a:off x="1028300" y="3370150"/>
              <a:ext cx="819957" cy="770896"/>
            </a:xfrm>
            <a:custGeom>
              <a:avLst/>
              <a:gdLst/>
              <a:ahLst/>
              <a:cxnLst/>
              <a:rect l="l" t="t" r="r" b="b"/>
              <a:pathLst>
                <a:path w="23248" h="21857" extrusionOk="0">
                  <a:moveTo>
                    <a:pt x="11285" y="385"/>
                  </a:moveTo>
                  <a:cubicBezTo>
                    <a:pt x="12031" y="385"/>
                    <a:pt x="12784" y="467"/>
                    <a:pt x="13521" y="625"/>
                  </a:cubicBezTo>
                  <a:cubicBezTo>
                    <a:pt x="19201" y="1852"/>
                    <a:pt x="22826" y="7472"/>
                    <a:pt x="21600" y="13153"/>
                  </a:cubicBezTo>
                  <a:cubicBezTo>
                    <a:pt x="20559" y="17973"/>
                    <a:pt x="16230" y="21472"/>
                    <a:pt x="11306" y="21472"/>
                  </a:cubicBezTo>
                  <a:cubicBezTo>
                    <a:pt x="10559" y="21472"/>
                    <a:pt x="9807" y="21393"/>
                    <a:pt x="9072" y="21232"/>
                  </a:cubicBezTo>
                  <a:cubicBezTo>
                    <a:pt x="6319" y="20638"/>
                    <a:pt x="3964" y="19008"/>
                    <a:pt x="2438" y="16642"/>
                  </a:cubicBezTo>
                  <a:cubicBezTo>
                    <a:pt x="910" y="14275"/>
                    <a:pt x="397" y="11457"/>
                    <a:pt x="991" y="8704"/>
                  </a:cubicBezTo>
                  <a:cubicBezTo>
                    <a:pt x="2033" y="3884"/>
                    <a:pt x="6362" y="385"/>
                    <a:pt x="11285" y="385"/>
                  </a:cubicBezTo>
                  <a:close/>
                  <a:moveTo>
                    <a:pt x="11285" y="0"/>
                  </a:moveTo>
                  <a:cubicBezTo>
                    <a:pt x="6182" y="0"/>
                    <a:pt x="1695" y="3627"/>
                    <a:pt x="616" y="8623"/>
                  </a:cubicBezTo>
                  <a:cubicBezTo>
                    <a:pt x="0" y="11476"/>
                    <a:pt x="532" y="14397"/>
                    <a:pt x="2113" y="16851"/>
                  </a:cubicBezTo>
                  <a:cubicBezTo>
                    <a:pt x="3695" y="19304"/>
                    <a:pt x="6138" y="20992"/>
                    <a:pt x="8989" y="21609"/>
                  </a:cubicBezTo>
                  <a:cubicBezTo>
                    <a:pt x="9753" y="21774"/>
                    <a:pt x="10532" y="21857"/>
                    <a:pt x="11306" y="21857"/>
                  </a:cubicBezTo>
                  <a:cubicBezTo>
                    <a:pt x="16410" y="21857"/>
                    <a:pt x="20898" y="18230"/>
                    <a:pt x="21975" y="13234"/>
                  </a:cubicBezTo>
                  <a:cubicBezTo>
                    <a:pt x="23248" y="7345"/>
                    <a:pt x="19491" y="1521"/>
                    <a:pt x="13602" y="248"/>
                  </a:cubicBezTo>
                  <a:cubicBezTo>
                    <a:pt x="12838" y="84"/>
                    <a:pt x="12060" y="0"/>
                    <a:pt x="1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a:off x="1247612" y="3754840"/>
              <a:ext cx="71598" cy="125632"/>
            </a:xfrm>
            <a:custGeom>
              <a:avLst/>
              <a:gdLst/>
              <a:ahLst/>
              <a:cxnLst/>
              <a:rect l="l" t="t" r="r" b="b"/>
              <a:pathLst>
                <a:path w="2030" h="3562" extrusionOk="0">
                  <a:moveTo>
                    <a:pt x="664" y="0"/>
                  </a:moveTo>
                  <a:lnTo>
                    <a:pt x="1" y="3287"/>
                  </a:lnTo>
                  <a:lnTo>
                    <a:pt x="1368" y="3561"/>
                  </a:lnTo>
                  <a:lnTo>
                    <a:pt x="2030" y="277"/>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2"/>
            <p:cNvSpPr/>
            <p:nvPr/>
          </p:nvSpPr>
          <p:spPr>
            <a:xfrm>
              <a:off x="1578096" y="3748632"/>
              <a:ext cx="82497" cy="75760"/>
            </a:xfrm>
            <a:custGeom>
              <a:avLst/>
              <a:gdLst/>
              <a:ahLst/>
              <a:cxnLst/>
              <a:rect l="l" t="t" r="r" b="b"/>
              <a:pathLst>
                <a:path w="2339" h="2148" extrusionOk="0">
                  <a:moveTo>
                    <a:pt x="1169" y="1"/>
                  </a:moveTo>
                  <a:cubicBezTo>
                    <a:pt x="669" y="1"/>
                    <a:pt x="220" y="352"/>
                    <a:pt x="118" y="861"/>
                  </a:cubicBezTo>
                  <a:cubicBezTo>
                    <a:pt x="0" y="1443"/>
                    <a:pt x="377" y="2010"/>
                    <a:pt x="958" y="2126"/>
                  </a:cubicBezTo>
                  <a:cubicBezTo>
                    <a:pt x="1029" y="2140"/>
                    <a:pt x="1100" y="2147"/>
                    <a:pt x="1169" y="2147"/>
                  </a:cubicBezTo>
                  <a:cubicBezTo>
                    <a:pt x="1670" y="2147"/>
                    <a:pt x="2119" y="1796"/>
                    <a:pt x="2221" y="1287"/>
                  </a:cubicBezTo>
                  <a:cubicBezTo>
                    <a:pt x="2339" y="704"/>
                    <a:pt x="1961" y="140"/>
                    <a:pt x="1381" y="22"/>
                  </a:cubicBezTo>
                  <a:cubicBezTo>
                    <a:pt x="1310" y="8"/>
                    <a:pt x="123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8;p2"/>
            <p:cNvSpPr/>
            <p:nvPr/>
          </p:nvSpPr>
          <p:spPr>
            <a:xfrm>
              <a:off x="1316107" y="3654074"/>
              <a:ext cx="328575" cy="264313"/>
            </a:xfrm>
            <a:custGeom>
              <a:avLst/>
              <a:gdLst/>
              <a:ahLst/>
              <a:cxnLst/>
              <a:rect l="l" t="t" r="r" b="b"/>
              <a:pathLst>
                <a:path w="9316" h="7494" extrusionOk="0">
                  <a:moveTo>
                    <a:pt x="9316" y="1"/>
                  </a:moveTo>
                  <a:lnTo>
                    <a:pt x="600" y="598"/>
                  </a:lnTo>
                  <a:lnTo>
                    <a:pt x="1" y="3569"/>
                  </a:lnTo>
                  <a:lnTo>
                    <a:pt x="7805" y="7494"/>
                  </a:lnTo>
                  <a:lnTo>
                    <a:pt x="9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1211530" y="3662327"/>
              <a:ext cx="125702" cy="117661"/>
            </a:xfrm>
            <a:custGeom>
              <a:avLst/>
              <a:gdLst/>
              <a:ahLst/>
              <a:cxnLst/>
              <a:rect l="l" t="t" r="r" b="b"/>
              <a:pathLst>
                <a:path w="3564" h="3336" extrusionOk="0">
                  <a:moveTo>
                    <a:pt x="1665" y="1"/>
                  </a:moveTo>
                  <a:cubicBezTo>
                    <a:pt x="952" y="1"/>
                    <a:pt x="315" y="503"/>
                    <a:pt x="169" y="1229"/>
                  </a:cubicBezTo>
                  <a:cubicBezTo>
                    <a:pt x="1" y="2057"/>
                    <a:pt x="538" y="2863"/>
                    <a:pt x="1366" y="3030"/>
                  </a:cubicBezTo>
                  <a:cubicBezTo>
                    <a:pt x="1436" y="3043"/>
                    <a:pt x="1507" y="3051"/>
                    <a:pt x="1577" y="3055"/>
                  </a:cubicBezTo>
                  <a:lnTo>
                    <a:pt x="2966" y="3335"/>
                  </a:lnTo>
                  <a:lnTo>
                    <a:pt x="3564" y="368"/>
                  </a:lnTo>
                  <a:lnTo>
                    <a:pt x="2175" y="90"/>
                  </a:lnTo>
                  <a:cubicBezTo>
                    <a:pt x="2109" y="66"/>
                    <a:pt x="2041" y="45"/>
                    <a:pt x="1970" y="32"/>
                  </a:cubicBezTo>
                  <a:cubicBezTo>
                    <a:pt x="1867" y="11"/>
                    <a:pt x="1765" y="1"/>
                    <a:pt x="1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20;p2"/>
            <p:cNvSpPr/>
            <p:nvPr/>
          </p:nvSpPr>
          <p:spPr>
            <a:xfrm>
              <a:off x="1364286" y="3689943"/>
              <a:ext cx="211161" cy="29697"/>
            </a:xfrm>
            <a:custGeom>
              <a:avLst/>
              <a:gdLst/>
              <a:ahLst/>
              <a:cxnLst/>
              <a:rect l="l" t="t" r="r" b="b"/>
              <a:pathLst>
                <a:path w="5987" h="842" extrusionOk="0">
                  <a:moveTo>
                    <a:pt x="5697" y="0"/>
                  </a:moveTo>
                  <a:cubicBezTo>
                    <a:pt x="5691" y="0"/>
                    <a:pt x="5684" y="1"/>
                    <a:pt x="5677" y="1"/>
                  </a:cubicBezTo>
                  <a:cubicBezTo>
                    <a:pt x="3888" y="121"/>
                    <a:pt x="2099" y="239"/>
                    <a:pt x="310" y="359"/>
                  </a:cubicBezTo>
                  <a:cubicBezTo>
                    <a:pt x="8" y="378"/>
                    <a:pt x="1" y="841"/>
                    <a:pt x="292" y="841"/>
                  </a:cubicBezTo>
                  <a:cubicBezTo>
                    <a:pt x="298" y="841"/>
                    <a:pt x="304" y="841"/>
                    <a:pt x="310" y="840"/>
                  </a:cubicBezTo>
                  <a:cubicBezTo>
                    <a:pt x="2099" y="721"/>
                    <a:pt x="3888" y="601"/>
                    <a:pt x="5677" y="483"/>
                  </a:cubicBezTo>
                  <a:cubicBezTo>
                    <a:pt x="5978" y="462"/>
                    <a:pt x="5987" y="0"/>
                    <a:pt x="5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 name="Google Shape;21;p2"/>
          <p:cNvSpPr/>
          <p:nvPr/>
        </p:nvSpPr>
        <p:spPr>
          <a:xfrm rot="4931153">
            <a:off x="1573459" y="4168216"/>
            <a:ext cx="284643" cy="245568"/>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 name="Google Shape;22;p2"/>
          <p:cNvGrpSpPr/>
          <p:nvPr/>
        </p:nvGrpSpPr>
        <p:grpSpPr>
          <a:xfrm flipH="1">
            <a:off x="312780" y="484848"/>
            <a:ext cx="1103587" cy="773795"/>
            <a:chOff x="2757950" y="732838"/>
            <a:chExt cx="1144800" cy="802775"/>
          </a:xfrm>
        </p:grpSpPr>
        <p:sp>
          <p:nvSpPr>
            <p:cNvPr id="23" name="Google Shape;23;p2"/>
            <p:cNvSpPr/>
            <p:nvPr/>
          </p:nvSpPr>
          <p:spPr>
            <a:xfrm>
              <a:off x="3723175" y="916638"/>
              <a:ext cx="179575" cy="236875"/>
            </a:xfrm>
            <a:custGeom>
              <a:avLst/>
              <a:gdLst/>
              <a:ahLst/>
              <a:cxnLst/>
              <a:rect l="l" t="t" r="r" b="b"/>
              <a:pathLst>
                <a:path w="7183" h="9475" extrusionOk="0">
                  <a:moveTo>
                    <a:pt x="3264" y="1"/>
                  </a:moveTo>
                  <a:lnTo>
                    <a:pt x="1" y="1629"/>
                  </a:lnTo>
                  <a:lnTo>
                    <a:pt x="3921" y="9475"/>
                  </a:lnTo>
                  <a:lnTo>
                    <a:pt x="7182" y="7846"/>
                  </a:lnTo>
                  <a:lnTo>
                    <a:pt x="3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3093800" y="1083113"/>
              <a:ext cx="160250" cy="140475"/>
            </a:xfrm>
            <a:custGeom>
              <a:avLst/>
              <a:gdLst/>
              <a:ahLst/>
              <a:cxnLst/>
              <a:rect l="l" t="t" r="r" b="b"/>
              <a:pathLst>
                <a:path w="6410" h="5619" extrusionOk="0">
                  <a:moveTo>
                    <a:pt x="3202" y="1"/>
                  </a:moveTo>
                  <a:cubicBezTo>
                    <a:pt x="2780" y="1"/>
                    <a:pt x="2352" y="96"/>
                    <a:pt x="1950" y="297"/>
                  </a:cubicBezTo>
                  <a:cubicBezTo>
                    <a:pt x="563" y="990"/>
                    <a:pt x="0" y="2676"/>
                    <a:pt x="692" y="4065"/>
                  </a:cubicBezTo>
                  <a:cubicBezTo>
                    <a:pt x="1185" y="5049"/>
                    <a:pt x="2178" y="5618"/>
                    <a:pt x="3208" y="5618"/>
                  </a:cubicBezTo>
                  <a:cubicBezTo>
                    <a:pt x="3630" y="5618"/>
                    <a:pt x="4058" y="5523"/>
                    <a:pt x="4460" y="5322"/>
                  </a:cubicBezTo>
                  <a:cubicBezTo>
                    <a:pt x="5847" y="4628"/>
                    <a:pt x="6410" y="2941"/>
                    <a:pt x="5718" y="1554"/>
                  </a:cubicBezTo>
                  <a:cubicBezTo>
                    <a:pt x="5225" y="570"/>
                    <a:pt x="4232" y="1"/>
                    <a:pt x="3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3064350" y="805913"/>
              <a:ext cx="671825" cy="570025"/>
            </a:xfrm>
            <a:custGeom>
              <a:avLst/>
              <a:gdLst/>
              <a:ahLst/>
              <a:cxnLst/>
              <a:rect l="l" t="t" r="r" b="b"/>
              <a:pathLst>
                <a:path w="26873" h="22801" extrusionOk="0">
                  <a:moveTo>
                    <a:pt x="23327" y="0"/>
                  </a:moveTo>
                  <a:lnTo>
                    <a:pt x="0" y="4906"/>
                  </a:lnTo>
                  <a:lnTo>
                    <a:pt x="8942" y="22801"/>
                  </a:lnTo>
                  <a:lnTo>
                    <a:pt x="26872" y="7093"/>
                  </a:lnTo>
                  <a:lnTo>
                    <a:pt x="23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3647600" y="732838"/>
              <a:ext cx="253850" cy="250475"/>
            </a:xfrm>
            <a:custGeom>
              <a:avLst/>
              <a:gdLst/>
              <a:ahLst/>
              <a:cxnLst/>
              <a:rect l="l" t="t" r="r" b="b"/>
              <a:pathLst>
                <a:path w="10154" h="10019" extrusionOk="0">
                  <a:moveTo>
                    <a:pt x="2" y="2933"/>
                  </a:moveTo>
                  <a:lnTo>
                    <a:pt x="3320" y="1276"/>
                  </a:lnTo>
                  <a:cubicBezTo>
                    <a:pt x="3470" y="1173"/>
                    <a:pt x="3627" y="1074"/>
                    <a:pt x="3795" y="989"/>
                  </a:cubicBezTo>
                  <a:cubicBezTo>
                    <a:pt x="5772" y="1"/>
                    <a:pt x="8176" y="804"/>
                    <a:pt x="9165" y="2780"/>
                  </a:cubicBezTo>
                  <a:cubicBezTo>
                    <a:pt x="10153" y="4759"/>
                    <a:pt x="9350" y="7163"/>
                    <a:pt x="7374" y="8152"/>
                  </a:cubicBezTo>
                  <a:cubicBezTo>
                    <a:pt x="7205" y="8235"/>
                    <a:pt x="7033" y="8301"/>
                    <a:pt x="6859" y="8361"/>
                  </a:cubicBezTo>
                  <a:lnTo>
                    <a:pt x="3542" y="10018"/>
                  </a:lnTo>
                  <a:lnTo>
                    <a:pt x="0" y="293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2757950" y="1058413"/>
              <a:ext cx="278750" cy="52650"/>
            </a:xfrm>
            <a:custGeom>
              <a:avLst/>
              <a:gdLst/>
              <a:ahLst/>
              <a:cxnLst/>
              <a:rect l="l" t="t" r="r" b="b"/>
              <a:pathLst>
                <a:path w="11150" h="2106" extrusionOk="0">
                  <a:moveTo>
                    <a:pt x="386" y="1"/>
                  </a:moveTo>
                  <a:lnTo>
                    <a:pt x="1" y="2105"/>
                  </a:lnTo>
                  <a:lnTo>
                    <a:pt x="11150" y="1757"/>
                  </a:lnTo>
                  <a:lnTo>
                    <a:pt x="3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2767575" y="1182163"/>
              <a:ext cx="278175" cy="105100"/>
            </a:xfrm>
            <a:custGeom>
              <a:avLst/>
              <a:gdLst/>
              <a:ahLst/>
              <a:cxnLst/>
              <a:rect l="l" t="t" r="r" b="b"/>
              <a:pathLst>
                <a:path w="11127" h="4204" extrusionOk="0">
                  <a:moveTo>
                    <a:pt x="11126" y="1"/>
                  </a:moveTo>
                  <a:lnTo>
                    <a:pt x="1" y="2256"/>
                  </a:lnTo>
                  <a:lnTo>
                    <a:pt x="894" y="4204"/>
                  </a:lnTo>
                  <a:lnTo>
                    <a:pt x="11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2947650" y="1242788"/>
              <a:ext cx="149875" cy="187650"/>
            </a:xfrm>
            <a:custGeom>
              <a:avLst/>
              <a:gdLst/>
              <a:ahLst/>
              <a:cxnLst/>
              <a:rect l="l" t="t" r="r" b="b"/>
              <a:pathLst>
                <a:path w="5995" h="7506" extrusionOk="0">
                  <a:moveTo>
                    <a:pt x="5995" y="1"/>
                  </a:moveTo>
                  <a:lnTo>
                    <a:pt x="1" y="6552"/>
                  </a:lnTo>
                  <a:lnTo>
                    <a:pt x="2092" y="7506"/>
                  </a:lnTo>
                  <a:lnTo>
                    <a:pt x="59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2"/>
            <p:cNvSpPr/>
            <p:nvPr/>
          </p:nvSpPr>
          <p:spPr>
            <a:xfrm>
              <a:off x="3123375" y="1277613"/>
              <a:ext cx="69275" cy="258000"/>
            </a:xfrm>
            <a:custGeom>
              <a:avLst/>
              <a:gdLst/>
              <a:ahLst/>
              <a:cxnLst/>
              <a:rect l="l" t="t" r="r" b="b"/>
              <a:pathLst>
                <a:path w="2771" h="10320" extrusionOk="0">
                  <a:moveTo>
                    <a:pt x="2299" y="1"/>
                  </a:moveTo>
                  <a:lnTo>
                    <a:pt x="1" y="10320"/>
                  </a:lnTo>
                  <a:lnTo>
                    <a:pt x="2771" y="10320"/>
                  </a:lnTo>
                  <a:lnTo>
                    <a:pt x="2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2"/>
            <p:cNvSpPr/>
            <p:nvPr/>
          </p:nvSpPr>
          <p:spPr>
            <a:xfrm>
              <a:off x="3145900" y="866413"/>
              <a:ext cx="442625" cy="112000"/>
            </a:xfrm>
            <a:custGeom>
              <a:avLst/>
              <a:gdLst/>
              <a:ahLst/>
              <a:cxnLst/>
              <a:rect l="l" t="t" r="r" b="b"/>
              <a:pathLst>
                <a:path w="17705" h="4480" extrusionOk="0">
                  <a:moveTo>
                    <a:pt x="17216" y="0"/>
                  </a:moveTo>
                  <a:cubicBezTo>
                    <a:pt x="17189" y="0"/>
                    <a:pt x="17161" y="3"/>
                    <a:pt x="17132" y="10"/>
                  </a:cubicBezTo>
                  <a:cubicBezTo>
                    <a:pt x="11552" y="1279"/>
                    <a:pt x="5974" y="2551"/>
                    <a:pt x="396" y="3820"/>
                  </a:cubicBezTo>
                  <a:cubicBezTo>
                    <a:pt x="1" y="3910"/>
                    <a:pt x="130" y="4480"/>
                    <a:pt x="491" y="4480"/>
                  </a:cubicBezTo>
                  <a:cubicBezTo>
                    <a:pt x="518" y="4480"/>
                    <a:pt x="545" y="4477"/>
                    <a:pt x="574" y="4470"/>
                  </a:cubicBezTo>
                  <a:cubicBezTo>
                    <a:pt x="6154" y="3199"/>
                    <a:pt x="11732" y="1929"/>
                    <a:pt x="17310" y="658"/>
                  </a:cubicBezTo>
                  <a:cubicBezTo>
                    <a:pt x="17705" y="570"/>
                    <a:pt x="17576" y="0"/>
                    <a:pt x="17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 name="Google Shape;32;p2"/>
          <p:cNvGrpSpPr/>
          <p:nvPr/>
        </p:nvGrpSpPr>
        <p:grpSpPr>
          <a:xfrm>
            <a:off x="7445975" y="394775"/>
            <a:ext cx="819700" cy="773825"/>
            <a:chOff x="7577425" y="634713"/>
            <a:chExt cx="819700" cy="773825"/>
          </a:xfrm>
        </p:grpSpPr>
        <p:sp>
          <p:nvSpPr>
            <p:cNvPr id="33" name="Google Shape;33;p2"/>
            <p:cNvSpPr/>
            <p:nvPr/>
          </p:nvSpPr>
          <p:spPr>
            <a:xfrm>
              <a:off x="7577425" y="634713"/>
              <a:ext cx="773850" cy="773825"/>
            </a:xfrm>
            <a:custGeom>
              <a:avLst/>
              <a:gdLst/>
              <a:ahLst/>
              <a:cxnLst/>
              <a:rect l="l" t="t" r="r" b="b"/>
              <a:pathLst>
                <a:path w="30954" h="30953" extrusionOk="0">
                  <a:moveTo>
                    <a:pt x="8443" y="27068"/>
                  </a:moveTo>
                  <a:cubicBezTo>
                    <a:pt x="2041" y="23184"/>
                    <a:pt x="1" y="14844"/>
                    <a:pt x="3886" y="8444"/>
                  </a:cubicBezTo>
                  <a:cubicBezTo>
                    <a:pt x="7772" y="2041"/>
                    <a:pt x="16111" y="1"/>
                    <a:pt x="22511" y="3887"/>
                  </a:cubicBezTo>
                  <a:cubicBezTo>
                    <a:pt x="28913" y="7773"/>
                    <a:pt x="30954" y="16111"/>
                    <a:pt x="27068" y="22511"/>
                  </a:cubicBezTo>
                  <a:cubicBezTo>
                    <a:pt x="23182" y="28913"/>
                    <a:pt x="14844" y="30952"/>
                    <a:pt x="8443" y="270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7639225" y="669388"/>
              <a:ext cx="757900" cy="690175"/>
            </a:xfrm>
            <a:custGeom>
              <a:avLst/>
              <a:gdLst/>
              <a:ahLst/>
              <a:cxnLst/>
              <a:rect l="l" t="t" r="r" b="b"/>
              <a:pathLst>
                <a:path w="30316" h="27607" extrusionOk="0">
                  <a:moveTo>
                    <a:pt x="15182" y="486"/>
                  </a:moveTo>
                  <a:cubicBezTo>
                    <a:pt x="17588" y="486"/>
                    <a:pt x="19956" y="1144"/>
                    <a:pt x="22066" y="2424"/>
                  </a:cubicBezTo>
                  <a:cubicBezTo>
                    <a:pt x="27393" y="5656"/>
                    <a:pt x="29781" y="12269"/>
                    <a:pt x="27751" y="18145"/>
                  </a:cubicBezTo>
                  <a:cubicBezTo>
                    <a:pt x="27441" y="19037"/>
                    <a:pt x="27035" y="19904"/>
                    <a:pt x="26542" y="20716"/>
                  </a:cubicBezTo>
                  <a:cubicBezTo>
                    <a:pt x="24039" y="24839"/>
                    <a:pt x="19640" y="27120"/>
                    <a:pt x="15137" y="27120"/>
                  </a:cubicBezTo>
                  <a:cubicBezTo>
                    <a:pt x="12784" y="27120"/>
                    <a:pt x="10404" y="26497"/>
                    <a:pt x="8250" y="25190"/>
                  </a:cubicBezTo>
                  <a:cubicBezTo>
                    <a:pt x="2925" y="21958"/>
                    <a:pt x="534" y="15347"/>
                    <a:pt x="2567" y="9469"/>
                  </a:cubicBezTo>
                  <a:cubicBezTo>
                    <a:pt x="2875" y="8577"/>
                    <a:pt x="3281" y="7712"/>
                    <a:pt x="3774" y="6898"/>
                  </a:cubicBezTo>
                  <a:cubicBezTo>
                    <a:pt x="5621" y="3858"/>
                    <a:pt x="8538" y="1718"/>
                    <a:pt x="11994" y="873"/>
                  </a:cubicBezTo>
                  <a:cubicBezTo>
                    <a:pt x="13052" y="614"/>
                    <a:pt x="14121" y="486"/>
                    <a:pt x="15182" y="486"/>
                  </a:cubicBezTo>
                  <a:close/>
                  <a:moveTo>
                    <a:pt x="15181" y="1"/>
                  </a:moveTo>
                  <a:cubicBezTo>
                    <a:pt x="14081" y="1"/>
                    <a:pt x="12974" y="133"/>
                    <a:pt x="11878" y="401"/>
                  </a:cubicBezTo>
                  <a:cubicBezTo>
                    <a:pt x="8298" y="1277"/>
                    <a:pt x="5273" y="3496"/>
                    <a:pt x="3360" y="6647"/>
                  </a:cubicBezTo>
                  <a:cubicBezTo>
                    <a:pt x="2850" y="7490"/>
                    <a:pt x="2426" y="8386"/>
                    <a:pt x="2109" y="9310"/>
                  </a:cubicBezTo>
                  <a:lnTo>
                    <a:pt x="2107" y="9310"/>
                  </a:lnTo>
                  <a:cubicBezTo>
                    <a:pt x="0" y="15403"/>
                    <a:pt x="2478" y="22256"/>
                    <a:pt x="7998" y="25606"/>
                  </a:cubicBezTo>
                  <a:cubicBezTo>
                    <a:pt x="10230" y="26961"/>
                    <a:pt x="12698" y="27606"/>
                    <a:pt x="15136" y="27606"/>
                  </a:cubicBezTo>
                  <a:cubicBezTo>
                    <a:pt x="19803" y="27606"/>
                    <a:pt x="24362" y="25242"/>
                    <a:pt x="26956" y="20968"/>
                  </a:cubicBezTo>
                  <a:cubicBezTo>
                    <a:pt x="27468" y="20124"/>
                    <a:pt x="27890" y="19229"/>
                    <a:pt x="28209" y="18306"/>
                  </a:cubicBezTo>
                  <a:cubicBezTo>
                    <a:pt x="30315" y="12213"/>
                    <a:pt x="27838" y="5360"/>
                    <a:pt x="22319" y="2008"/>
                  </a:cubicBezTo>
                  <a:cubicBezTo>
                    <a:pt x="20132" y="682"/>
                    <a:pt x="17676" y="1"/>
                    <a:pt x="1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8000475" y="1069813"/>
              <a:ext cx="74350" cy="165775"/>
            </a:xfrm>
            <a:custGeom>
              <a:avLst/>
              <a:gdLst/>
              <a:ahLst/>
              <a:cxnLst/>
              <a:rect l="l" t="t" r="r" b="b"/>
              <a:pathLst>
                <a:path w="2974" h="6631" extrusionOk="0">
                  <a:moveTo>
                    <a:pt x="1957" y="0"/>
                  </a:moveTo>
                  <a:cubicBezTo>
                    <a:pt x="1520" y="0"/>
                    <a:pt x="1130" y="308"/>
                    <a:pt x="1043" y="753"/>
                  </a:cubicBezTo>
                  <a:lnTo>
                    <a:pt x="101" y="5515"/>
                  </a:lnTo>
                  <a:cubicBezTo>
                    <a:pt x="1" y="6020"/>
                    <a:pt x="330" y="6511"/>
                    <a:pt x="836" y="6612"/>
                  </a:cubicBezTo>
                  <a:cubicBezTo>
                    <a:pt x="898" y="6624"/>
                    <a:pt x="959" y="6630"/>
                    <a:pt x="1019" y="6630"/>
                  </a:cubicBezTo>
                  <a:cubicBezTo>
                    <a:pt x="1455" y="6630"/>
                    <a:pt x="1845" y="6322"/>
                    <a:pt x="1933" y="5877"/>
                  </a:cubicBezTo>
                  <a:lnTo>
                    <a:pt x="2873" y="1115"/>
                  </a:lnTo>
                  <a:cubicBezTo>
                    <a:pt x="2974" y="608"/>
                    <a:pt x="2645" y="119"/>
                    <a:pt x="2140" y="18"/>
                  </a:cubicBezTo>
                  <a:cubicBezTo>
                    <a:pt x="2079"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a:off x="7846900" y="938838"/>
              <a:ext cx="103600" cy="103650"/>
            </a:xfrm>
            <a:custGeom>
              <a:avLst/>
              <a:gdLst/>
              <a:ahLst/>
              <a:cxnLst/>
              <a:rect l="l" t="t" r="r" b="b"/>
              <a:pathLst>
                <a:path w="4144" h="4146" extrusionOk="0">
                  <a:moveTo>
                    <a:pt x="204" y="1704"/>
                  </a:moveTo>
                  <a:cubicBezTo>
                    <a:pt x="1" y="2735"/>
                    <a:pt x="672" y="3737"/>
                    <a:pt x="1705" y="3940"/>
                  </a:cubicBezTo>
                  <a:cubicBezTo>
                    <a:pt x="2736" y="4145"/>
                    <a:pt x="3738" y="3472"/>
                    <a:pt x="3941" y="2441"/>
                  </a:cubicBezTo>
                  <a:cubicBezTo>
                    <a:pt x="4144" y="1408"/>
                    <a:pt x="3475" y="408"/>
                    <a:pt x="2442" y="203"/>
                  </a:cubicBezTo>
                  <a:cubicBezTo>
                    <a:pt x="1411" y="0"/>
                    <a:pt x="407" y="671"/>
                    <a:pt x="204" y="17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a:off x="7858600" y="794788"/>
              <a:ext cx="313225" cy="390725"/>
            </a:xfrm>
            <a:custGeom>
              <a:avLst/>
              <a:gdLst/>
              <a:ahLst/>
              <a:cxnLst/>
              <a:rect l="l" t="t" r="r" b="b"/>
              <a:pathLst>
                <a:path w="12529" h="15629" extrusionOk="0">
                  <a:moveTo>
                    <a:pt x="3090" y="0"/>
                  </a:moveTo>
                  <a:lnTo>
                    <a:pt x="1544" y="7814"/>
                  </a:lnTo>
                  <a:lnTo>
                    <a:pt x="1" y="15628"/>
                  </a:lnTo>
                  <a:cubicBezTo>
                    <a:pt x="3934" y="12890"/>
                    <a:pt x="6783" y="12360"/>
                    <a:pt x="8398" y="12360"/>
                  </a:cubicBezTo>
                  <a:cubicBezTo>
                    <a:pt x="9417" y="12360"/>
                    <a:pt x="9945" y="12571"/>
                    <a:pt x="9945" y="12571"/>
                  </a:cubicBezTo>
                  <a:cubicBezTo>
                    <a:pt x="11856" y="11629"/>
                    <a:pt x="12047" y="9890"/>
                    <a:pt x="12047" y="9890"/>
                  </a:cubicBezTo>
                  <a:cubicBezTo>
                    <a:pt x="12047" y="9890"/>
                    <a:pt x="12529" y="8209"/>
                    <a:pt x="11121" y="6611"/>
                  </a:cubicBezTo>
                  <a:cubicBezTo>
                    <a:pt x="11121" y="6611"/>
                    <a:pt x="7322" y="6571"/>
                    <a:pt x="3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2"/>
            <p:cNvSpPr/>
            <p:nvPr/>
          </p:nvSpPr>
          <p:spPr>
            <a:xfrm>
              <a:off x="8073075" y="951838"/>
              <a:ext cx="98750" cy="157175"/>
            </a:xfrm>
            <a:custGeom>
              <a:avLst/>
              <a:gdLst/>
              <a:ahLst/>
              <a:cxnLst/>
              <a:rect l="l" t="t" r="r" b="b"/>
              <a:pathLst>
                <a:path w="3950" h="6287" extrusionOk="0">
                  <a:moveTo>
                    <a:pt x="1530" y="3225"/>
                  </a:moveTo>
                  <a:cubicBezTo>
                    <a:pt x="1530" y="3225"/>
                    <a:pt x="1954" y="1755"/>
                    <a:pt x="1201" y="0"/>
                  </a:cubicBezTo>
                  <a:cubicBezTo>
                    <a:pt x="2041" y="321"/>
                    <a:pt x="2542" y="329"/>
                    <a:pt x="2542" y="329"/>
                  </a:cubicBezTo>
                  <a:cubicBezTo>
                    <a:pt x="3950" y="1927"/>
                    <a:pt x="3468" y="3608"/>
                    <a:pt x="3468" y="3608"/>
                  </a:cubicBezTo>
                  <a:cubicBezTo>
                    <a:pt x="3468" y="3608"/>
                    <a:pt x="3277" y="5347"/>
                    <a:pt x="1366" y="6287"/>
                  </a:cubicBezTo>
                  <a:cubicBezTo>
                    <a:pt x="1366" y="6287"/>
                    <a:pt x="900" y="6103"/>
                    <a:pt x="0" y="6080"/>
                  </a:cubicBezTo>
                  <a:cubicBezTo>
                    <a:pt x="1362" y="4743"/>
                    <a:pt x="1530" y="3225"/>
                    <a:pt x="1530" y="3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2"/>
            <p:cNvSpPr/>
            <p:nvPr/>
          </p:nvSpPr>
          <p:spPr>
            <a:xfrm>
              <a:off x="7981950" y="904963"/>
              <a:ext cx="114550" cy="73375"/>
            </a:xfrm>
            <a:custGeom>
              <a:avLst/>
              <a:gdLst/>
              <a:ahLst/>
              <a:cxnLst/>
              <a:rect l="l" t="t" r="r" b="b"/>
              <a:pathLst>
                <a:path w="4582" h="2935" extrusionOk="0">
                  <a:moveTo>
                    <a:pt x="307" y="0"/>
                  </a:moveTo>
                  <a:cubicBezTo>
                    <a:pt x="148" y="0"/>
                    <a:pt x="1" y="188"/>
                    <a:pt x="144" y="328"/>
                  </a:cubicBezTo>
                  <a:cubicBezTo>
                    <a:pt x="1287" y="1446"/>
                    <a:pt x="2682" y="2429"/>
                    <a:pt x="4223" y="2924"/>
                  </a:cubicBezTo>
                  <a:cubicBezTo>
                    <a:pt x="4247" y="2931"/>
                    <a:pt x="4269" y="2934"/>
                    <a:pt x="4289" y="2934"/>
                  </a:cubicBezTo>
                  <a:cubicBezTo>
                    <a:pt x="4494" y="2934"/>
                    <a:pt x="4581" y="2611"/>
                    <a:pt x="4353" y="2539"/>
                  </a:cubicBezTo>
                  <a:cubicBezTo>
                    <a:pt x="2887" y="2067"/>
                    <a:pt x="1543" y="1129"/>
                    <a:pt x="452" y="61"/>
                  </a:cubicBezTo>
                  <a:cubicBezTo>
                    <a:pt x="408" y="18"/>
                    <a:pt x="357"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0" name="Google Shape;40;p2"/>
          <p:cNvSpPr/>
          <p:nvPr/>
        </p:nvSpPr>
        <p:spPr>
          <a:xfrm>
            <a:off x="8009100" y="965498"/>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2"/>
          <p:cNvSpPr/>
          <p:nvPr/>
        </p:nvSpPr>
        <p:spPr>
          <a:xfrm rot="4499210">
            <a:off x="451219" y="1271349"/>
            <a:ext cx="311534" cy="269251"/>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2"/>
          <p:cNvSpPr/>
          <p:nvPr/>
        </p:nvSpPr>
        <p:spPr>
          <a:xfrm rot="9892308">
            <a:off x="1234681" y="354392"/>
            <a:ext cx="213810" cy="184763"/>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2"/>
          <p:cNvSpPr/>
          <p:nvPr/>
        </p:nvSpPr>
        <p:spPr>
          <a:xfrm rot="9901553">
            <a:off x="8442371" y="736866"/>
            <a:ext cx="311166" cy="269754"/>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2"/>
          <p:cNvSpPr/>
          <p:nvPr/>
        </p:nvSpPr>
        <p:spPr>
          <a:xfrm>
            <a:off x="512000" y="417394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1"/>
        </a:solidFill>
        <a:effectLst/>
      </p:bgPr>
    </p:bg>
    <p:spTree>
      <p:nvGrpSpPr>
        <p:cNvPr id="1" name="Shape 182"/>
        <p:cNvGrpSpPr/>
        <p:nvPr/>
      </p:nvGrpSpPr>
      <p:grpSpPr>
        <a:xfrm>
          <a:off x="0" y="0"/>
          <a:ext cx="0" cy="0"/>
          <a:chOff x="0" y="0"/>
          <a:chExt cx="0" cy="0"/>
        </a:xfrm>
      </p:grpSpPr>
      <p:sp>
        <p:nvSpPr>
          <p:cNvPr id="183" name="Google Shape;183;p11"/>
          <p:cNvSpPr txBox="1">
            <a:spLocks noGrp="1"/>
          </p:cNvSpPr>
          <p:nvPr>
            <p:ph type="title" hasCustomPrompt="1"/>
          </p:nvPr>
        </p:nvSpPr>
        <p:spPr>
          <a:xfrm>
            <a:off x="2009850" y="1504275"/>
            <a:ext cx="5124300" cy="15111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500">
                <a:solidFill>
                  <a:schemeClr val="accent3"/>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84" name="Google Shape;184;p11"/>
          <p:cNvSpPr txBox="1">
            <a:spLocks noGrp="1"/>
          </p:cNvSpPr>
          <p:nvPr>
            <p:ph type="subTitle" idx="1"/>
          </p:nvPr>
        </p:nvSpPr>
        <p:spPr>
          <a:xfrm>
            <a:off x="2009850" y="2939225"/>
            <a:ext cx="5124300" cy="42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185" name="Google Shape;185;p11"/>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11"/>
          <p:cNvSpPr/>
          <p:nvPr/>
        </p:nvSpPr>
        <p:spPr>
          <a:xfrm rot="3593922">
            <a:off x="8273388" y="653636"/>
            <a:ext cx="311048" cy="26989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11"/>
          <p:cNvSpPr/>
          <p:nvPr/>
        </p:nvSpPr>
        <p:spPr>
          <a:xfrm>
            <a:off x="512000" y="417394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11"/>
          <p:cNvSpPr/>
          <p:nvPr/>
        </p:nvSpPr>
        <p:spPr>
          <a:xfrm rot="-8998452" flipH="1">
            <a:off x="328204" y="790866"/>
            <a:ext cx="311157" cy="269740"/>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11"/>
          <p:cNvSpPr/>
          <p:nvPr/>
        </p:nvSpPr>
        <p:spPr>
          <a:xfrm rot="-3588875" flipH="1">
            <a:off x="952288" y="768652"/>
            <a:ext cx="174224" cy="15066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11"/>
          <p:cNvSpPr/>
          <p:nvPr/>
        </p:nvSpPr>
        <p:spPr>
          <a:xfrm rot="9010246" flipH="1">
            <a:off x="828849" y="292278"/>
            <a:ext cx="278037" cy="241087"/>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11"/>
          <p:cNvSpPr/>
          <p:nvPr/>
        </p:nvSpPr>
        <p:spPr>
          <a:xfrm rot="9910569" flipH="1">
            <a:off x="7814849" y="4529332"/>
            <a:ext cx="370532" cy="321350"/>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11"/>
          <p:cNvSpPr/>
          <p:nvPr/>
        </p:nvSpPr>
        <p:spPr>
          <a:xfrm flipH="1">
            <a:off x="7921975" y="4055750"/>
            <a:ext cx="156300" cy="156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11"/>
          <p:cNvSpPr/>
          <p:nvPr/>
        </p:nvSpPr>
        <p:spPr>
          <a:xfrm rot="-9282658" flipH="1">
            <a:off x="8314429" y="4172895"/>
            <a:ext cx="228941" cy="198092"/>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9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accent1"/>
        </a:solidFill>
        <a:effectLst/>
      </p:bgPr>
    </p:bg>
    <p:spTree>
      <p:nvGrpSpPr>
        <p:cNvPr id="1" name="Shape 195"/>
        <p:cNvGrpSpPr/>
        <p:nvPr/>
      </p:nvGrpSpPr>
      <p:grpSpPr>
        <a:xfrm>
          <a:off x="0" y="0"/>
          <a:ext cx="0" cy="0"/>
          <a:chOff x="0" y="0"/>
          <a:chExt cx="0" cy="0"/>
        </a:xfrm>
      </p:grpSpPr>
      <p:sp>
        <p:nvSpPr>
          <p:cNvPr id="196" name="Google Shape;196;p13"/>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13"/>
          <p:cNvSpPr txBox="1">
            <a:spLocks noGrp="1"/>
          </p:cNvSpPr>
          <p:nvPr>
            <p:ph type="title" hasCustomPrompt="1"/>
          </p:nvPr>
        </p:nvSpPr>
        <p:spPr>
          <a:xfrm>
            <a:off x="2224206" y="1348150"/>
            <a:ext cx="720900" cy="355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8" name="Google Shape;198;p13"/>
          <p:cNvSpPr txBox="1">
            <a:spLocks noGrp="1"/>
          </p:cNvSpPr>
          <p:nvPr>
            <p:ph type="subTitle" idx="1"/>
          </p:nvPr>
        </p:nvSpPr>
        <p:spPr>
          <a:xfrm>
            <a:off x="3231894" y="1624982"/>
            <a:ext cx="3687900" cy="35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99" name="Google Shape;199;p13"/>
          <p:cNvSpPr txBox="1">
            <a:spLocks noGrp="1"/>
          </p:cNvSpPr>
          <p:nvPr>
            <p:ph type="subTitle" idx="2"/>
          </p:nvPr>
        </p:nvSpPr>
        <p:spPr>
          <a:xfrm>
            <a:off x="3231893" y="1348175"/>
            <a:ext cx="3687900" cy="355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panose="020B0606020202050201"/>
              <a:buNone/>
              <a:defRPr sz="22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200" name="Google Shape;200;p13"/>
          <p:cNvSpPr txBox="1">
            <a:spLocks noGrp="1"/>
          </p:cNvSpPr>
          <p:nvPr>
            <p:ph type="title" idx="3"/>
          </p:nvPr>
        </p:nvSpPr>
        <p:spPr>
          <a:xfrm>
            <a:off x="715100" y="535000"/>
            <a:ext cx="7713900" cy="61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500"/>
              <a:buFont typeface="Anek Telugu"/>
              <a:buNone/>
              <a:defRPr b="1">
                <a:solidFill>
                  <a:schemeClr val="lt1"/>
                </a:solidFill>
                <a:latin typeface="Anek Telugu"/>
                <a:ea typeface="Anek Telugu"/>
                <a:cs typeface="Anek Telugu"/>
                <a:sym typeface="Anek Telugu"/>
              </a:defRPr>
            </a:lvl1pPr>
            <a:lvl2pPr lvl="1"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2pPr>
            <a:lvl3pPr lvl="2"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3pPr>
            <a:lvl4pPr lvl="3"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4pPr>
            <a:lvl5pPr lvl="4"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5pPr>
            <a:lvl6pPr lvl="5"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6pPr>
            <a:lvl7pPr lvl="6"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7pPr>
            <a:lvl8pPr lvl="7"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8pPr>
            <a:lvl9pPr lvl="8"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9pPr>
          </a:lstStyle>
          <a:p/>
        </p:txBody>
      </p:sp>
      <p:sp>
        <p:nvSpPr>
          <p:cNvPr id="201" name="Google Shape;201;p13"/>
          <p:cNvSpPr txBox="1">
            <a:spLocks noGrp="1"/>
          </p:cNvSpPr>
          <p:nvPr>
            <p:ph type="title" idx="4" hasCustomPrompt="1"/>
          </p:nvPr>
        </p:nvSpPr>
        <p:spPr>
          <a:xfrm>
            <a:off x="2224206" y="2913251"/>
            <a:ext cx="720900" cy="355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2" name="Google Shape;202;p13"/>
          <p:cNvSpPr txBox="1">
            <a:spLocks noGrp="1"/>
          </p:cNvSpPr>
          <p:nvPr>
            <p:ph type="subTitle" idx="5"/>
          </p:nvPr>
        </p:nvSpPr>
        <p:spPr>
          <a:xfrm>
            <a:off x="3231894" y="3189856"/>
            <a:ext cx="3687900" cy="35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3" name="Google Shape;203;p13"/>
          <p:cNvSpPr txBox="1">
            <a:spLocks noGrp="1"/>
          </p:cNvSpPr>
          <p:nvPr>
            <p:ph type="subTitle" idx="6"/>
          </p:nvPr>
        </p:nvSpPr>
        <p:spPr>
          <a:xfrm>
            <a:off x="3231893" y="2913262"/>
            <a:ext cx="3687900" cy="355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panose="020B0606020202050201"/>
              <a:buNone/>
              <a:defRPr sz="22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204" name="Google Shape;204;p13"/>
          <p:cNvSpPr txBox="1">
            <a:spLocks noGrp="1"/>
          </p:cNvSpPr>
          <p:nvPr>
            <p:ph type="title" idx="7" hasCustomPrompt="1"/>
          </p:nvPr>
        </p:nvSpPr>
        <p:spPr>
          <a:xfrm>
            <a:off x="2224206" y="2130701"/>
            <a:ext cx="720900" cy="355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5" name="Google Shape;205;p13"/>
          <p:cNvSpPr txBox="1">
            <a:spLocks noGrp="1"/>
          </p:cNvSpPr>
          <p:nvPr>
            <p:ph type="subTitle" idx="8"/>
          </p:nvPr>
        </p:nvSpPr>
        <p:spPr>
          <a:xfrm>
            <a:off x="3231894" y="2407539"/>
            <a:ext cx="3687900" cy="35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6" name="Google Shape;206;p13"/>
          <p:cNvSpPr txBox="1">
            <a:spLocks noGrp="1"/>
          </p:cNvSpPr>
          <p:nvPr>
            <p:ph type="subTitle" idx="9"/>
          </p:nvPr>
        </p:nvSpPr>
        <p:spPr>
          <a:xfrm>
            <a:off x="3231893" y="2130722"/>
            <a:ext cx="3687900" cy="355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panose="020B0606020202050201"/>
              <a:buNone/>
              <a:defRPr sz="22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207" name="Google Shape;207;p13"/>
          <p:cNvSpPr txBox="1">
            <a:spLocks noGrp="1"/>
          </p:cNvSpPr>
          <p:nvPr>
            <p:ph type="title" idx="13" hasCustomPrompt="1"/>
          </p:nvPr>
        </p:nvSpPr>
        <p:spPr>
          <a:xfrm>
            <a:off x="2224206" y="3695800"/>
            <a:ext cx="720900" cy="355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7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8" name="Google Shape;208;p13"/>
          <p:cNvSpPr txBox="1">
            <a:spLocks noGrp="1"/>
          </p:cNvSpPr>
          <p:nvPr>
            <p:ph type="subTitle" idx="14"/>
          </p:nvPr>
        </p:nvSpPr>
        <p:spPr>
          <a:xfrm>
            <a:off x="3231894" y="3972401"/>
            <a:ext cx="3687900" cy="355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09" name="Google Shape;209;p13"/>
          <p:cNvSpPr txBox="1">
            <a:spLocks noGrp="1"/>
          </p:cNvSpPr>
          <p:nvPr>
            <p:ph type="subTitle" idx="15"/>
          </p:nvPr>
        </p:nvSpPr>
        <p:spPr>
          <a:xfrm>
            <a:off x="3231893" y="3695807"/>
            <a:ext cx="3687900" cy="3552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Bebas Neue" panose="020B0606020202050201"/>
              <a:buNone/>
              <a:defRPr sz="22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pic>
        <p:nvPicPr>
          <p:cNvPr id="210" name="Google Shape;210;p13"/>
          <p:cNvPicPr preferRelativeResize="0"/>
          <p:nvPr/>
        </p:nvPicPr>
        <p:blipFill>
          <a:blip r:embed="rId2"/>
          <a:stretch>
            <a:fillRect/>
          </a:stretch>
        </p:blipFill>
        <p:spPr>
          <a:xfrm>
            <a:off x="442385" y="1088710"/>
            <a:ext cx="723700" cy="723700"/>
          </a:xfrm>
          <a:prstGeom prst="rect">
            <a:avLst/>
          </a:prstGeom>
          <a:noFill/>
          <a:ln>
            <a:noFill/>
          </a:ln>
        </p:spPr>
      </p:pic>
      <p:grpSp>
        <p:nvGrpSpPr>
          <p:cNvPr id="211" name="Google Shape;211;p13"/>
          <p:cNvGrpSpPr/>
          <p:nvPr/>
        </p:nvGrpSpPr>
        <p:grpSpPr>
          <a:xfrm rot="-899960">
            <a:off x="579975" y="1182798"/>
            <a:ext cx="839648" cy="853826"/>
            <a:chOff x="1028300" y="3370150"/>
            <a:chExt cx="839673" cy="853851"/>
          </a:xfrm>
        </p:grpSpPr>
        <p:sp>
          <p:nvSpPr>
            <p:cNvPr id="212" name="Google Shape;212;p13"/>
            <p:cNvSpPr/>
            <p:nvPr/>
          </p:nvSpPr>
          <p:spPr>
            <a:xfrm>
              <a:off x="1039622" y="3395650"/>
              <a:ext cx="828351" cy="828351"/>
            </a:xfrm>
            <a:custGeom>
              <a:avLst/>
              <a:gdLst/>
              <a:ahLst/>
              <a:cxnLst/>
              <a:rect l="l" t="t" r="r" b="b"/>
              <a:pathLst>
                <a:path w="23486" h="23486" extrusionOk="0">
                  <a:moveTo>
                    <a:pt x="22236" y="14008"/>
                  </a:moveTo>
                  <a:cubicBezTo>
                    <a:pt x="20985" y="19803"/>
                    <a:pt x="15273" y="23486"/>
                    <a:pt x="9478" y="22236"/>
                  </a:cubicBezTo>
                  <a:cubicBezTo>
                    <a:pt x="3683" y="20985"/>
                    <a:pt x="1" y="15273"/>
                    <a:pt x="1252" y="9478"/>
                  </a:cubicBezTo>
                  <a:cubicBezTo>
                    <a:pt x="2503" y="3684"/>
                    <a:pt x="8215" y="1"/>
                    <a:pt x="14008" y="1252"/>
                  </a:cubicBezTo>
                  <a:cubicBezTo>
                    <a:pt x="19803" y="2502"/>
                    <a:pt x="23486" y="8213"/>
                    <a:pt x="22236" y="140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13"/>
            <p:cNvSpPr/>
            <p:nvPr/>
          </p:nvSpPr>
          <p:spPr>
            <a:xfrm>
              <a:off x="1028300" y="3370150"/>
              <a:ext cx="819957" cy="770896"/>
            </a:xfrm>
            <a:custGeom>
              <a:avLst/>
              <a:gdLst/>
              <a:ahLst/>
              <a:cxnLst/>
              <a:rect l="l" t="t" r="r" b="b"/>
              <a:pathLst>
                <a:path w="23248" h="21857" extrusionOk="0">
                  <a:moveTo>
                    <a:pt x="11285" y="385"/>
                  </a:moveTo>
                  <a:cubicBezTo>
                    <a:pt x="12031" y="385"/>
                    <a:pt x="12784" y="467"/>
                    <a:pt x="13521" y="625"/>
                  </a:cubicBezTo>
                  <a:cubicBezTo>
                    <a:pt x="19201" y="1852"/>
                    <a:pt x="22826" y="7472"/>
                    <a:pt x="21600" y="13153"/>
                  </a:cubicBezTo>
                  <a:cubicBezTo>
                    <a:pt x="20559" y="17973"/>
                    <a:pt x="16230" y="21472"/>
                    <a:pt x="11306" y="21472"/>
                  </a:cubicBezTo>
                  <a:cubicBezTo>
                    <a:pt x="10559" y="21472"/>
                    <a:pt x="9807" y="21393"/>
                    <a:pt x="9072" y="21232"/>
                  </a:cubicBezTo>
                  <a:cubicBezTo>
                    <a:pt x="6319" y="20638"/>
                    <a:pt x="3964" y="19008"/>
                    <a:pt x="2438" y="16642"/>
                  </a:cubicBezTo>
                  <a:cubicBezTo>
                    <a:pt x="910" y="14275"/>
                    <a:pt x="397" y="11457"/>
                    <a:pt x="991" y="8704"/>
                  </a:cubicBezTo>
                  <a:cubicBezTo>
                    <a:pt x="2033" y="3884"/>
                    <a:pt x="6362" y="385"/>
                    <a:pt x="11285" y="385"/>
                  </a:cubicBezTo>
                  <a:close/>
                  <a:moveTo>
                    <a:pt x="11285" y="0"/>
                  </a:moveTo>
                  <a:cubicBezTo>
                    <a:pt x="6182" y="0"/>
                    <a:pt x="1695" y="3627"/>
                    <a:pt x="616" y="8623"/>
                  </a:cubicBezTo>
                  <a:cubicBezTo>
                    <a:pt x="0" y="11476"/>
                    <a:pt x="532" y="14397"/>
                    <a:pt x="2113" y="16851"/>
                  </a:cubicBezTo>
                  <a:cubicBezTo>
                    <a:pt x="3695" y="19304"/>
                    <a:pt x="6138" y="20992"/>
                    <a:pt x="8989" y="21609"/>
                  </a:cubicBezTo>
                  <a:cubicBezTo>
                    <a:pt x="9753" y="21774"/>
                    <a:pt x="10532" y="21857"/>
                    <a:pt x="11306" y="21857"/>
                  </a:cubicBezTo>
                  <a:cubicBezTo>
                    <a:pt x="16410" y="21857"/>
                    <a:pt x="20898" y="18230"/>
                    <a:pt x="21975" y="13234"/>
                  </a:cubicBezTo>
                  <a:cubicBezTo>
                    <a:pt x="23248" y="7345"/>
                    <a:pt x="19491" y="1521"/>
                    <a:pt x="13602" y="248"/>
                  </a:cubicBezTo>
                  <a:cubicBezTo>
                    <a:pt x="12838" y="84"/>
                    <a:pt x="12060" y="0"/>
                    <a:pt x="1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13"/>
            <p:cNvSpPr/>
            <p:nvPr/>
          </p:nvSpPr>
          <p:spPr>
            <a:xfrm>
              <a:off x="1247612" y="3754840"/>
              <a:ext cx="71598" cy="125632"/>
            </a:xfrm>
            <a:custGeom>
              <a:avLst/>
              <a:gdLst/>
              <a:ahLst/>
              <a:cxnLst/>
              <a:rect l="l" t="t" r="r" b="b"/>
              <a:pathLst>
                <a:path w="2030" h="3562" extrusionOk="0">
                  <a:moveTo>
                    <a:pt x="664" y="0"/>
                  </a:moveTo>
                  <a:lnTo>
                    <a:pt x="1" y="3287"/>
                  </a:lnTo>
                  <a:lnTo>
                    <a:pt x="1368" y="3561"/>
                  </a:lnTo>
                  <a:lnTo>
                    <a:pt x="2030" y="277"/>
                  </a:lnTo>
                  <a:lnTo>
                    <a:pt x="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13"/>
            <p:cNvSpPr/>
            <p:nvPr/>
          </p:nvSpPr>
          <p:spPr>
            <a:xfrm>
              <a:off x="1578096" y="3748632"/>
              <a:ext cx="82497" cy="75760"/>
            </a:xfrm>
            <a:custGeom>
              <a:avLst/>
              <a:gdLst/>
              <a:ahLst/>
              <a:cxnLst/>
              <a:rect l="l" t="t" r="r" b="b"/>
              <a:pathLst>
                <a:path w="2339" h="2148" extrusionOk="0">
                  <a:moveTo>
                    <a:pt x="1169" y="1"/>
                  </a:moveTo>
                  <a:cubicBezTo>
                    <a:pt x="669" y="1"/>
                    <a:pt x="220" y="352"/>
                    <a:pt x="118" y="861"/>
                  </a:cubicBezTo>
                  <a:cubicBezTo>
                    <a:pt x="0" y="1443"/>
                    <a:pt x="377" y="2010"/>
                    <a:pt x="958" y="2126"/>
                  </a:cubicBezTo>
                  <a:cubicBezTo>
                    <a:pt x="1029" y="2140"/>
                    <a:pt x="1100" y="2147"/>
                    <a:pt x="1169" y="2147"/>
                  </a:cubicBezTo>
                  <a:cubicBezTo>
                    <a:pt x="1670" y="2147"/>
                    <a:pt x="2119" y="1796"/>
                    <a:pt x="2221" y="1287"/>
                  </a:cubicBezTo>
                  <a:cubicBezTo>
                    <a:pt x="2339" y="704"/>
                    <a:pt x="1961" y="140"/>
                    <a:pt x="1381" y="22"/>
                  </a:cubicBezTo>
                  <a:cubicBezTo>
                    <a:pt x="1310" y="8"/>
                    <a:pt x="123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13"/>
            <p:cNvSpPr/>
            <p:nvPr/>
          </p:nvSpPr>
          <p:spPr>
            <a:xfrm>
              <a:off x="1316107" y="3654074"/>
              <a:ext cx="328575" cy="264313"/>
            </a:xfrm>
            <a:custGeom>
              <a:avLst/>
              <a:gdLst/>
              <a:ahLst/>
              <a:cxnLst/>
              <a:rect l="l" t="t" r="r" b="b"/>
              <a:pathLst>
                <a:path w="9316" h="7494" extrusionOk="0">
                  <a:moveTo>
                    <a:pt x="9316" y="1"/>
                  </a:moveTo>
                  <a:lnTo>
                    <a:pt x="600" y="598"/>
                  </a:lnTo>
                  <a:lnTo>
                    <a:pt x="1" y="3569"/>
                  </a:lnTo>
                  <a:lnTo>
                    <a:pt x="7805" y="7494"/>
                  </a:lnTo>
                  <a:lnTo>
                    <a:pt x="9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13"/>
            <p:cNvSpPr/>
            <p:nvPr/>
          </p:nvSpPr>
          <p:spPr>
            <a:xfrm>
              <a:off x="1211530" y="3662327"/>
              <a:ext cx="125702" cy="117661"/>
            </a:xfrm>
            <a:custGeom>
              <a:avLst/>
              <a:gdLst/>
              <a:ahLst/>
              <a:cxnLst/>
              <a:rect l="l" t="t" r="r" b="b"/>
              <a:pathLst>
                <a:path w="3564" h="3336" extrusionOk="0">
                  <a:moveTo>
                    <a:pt x="1665" y="1"/>
                  </a:moveTo>
                  <a:cubicBezTo>
                    <a:pt x="952" y="1"/>
                    <a:pt x="315" y="503"/>
                    <a:pt x="169" y="1229"/>
                  </a:cubicBezTo>
                  <a:cubicBezTo>
                    <a:pt x="1" y="2057"/>
                    <a:pt x="538" y="2863"/>
                    <a:pt x="1366" y="3030"/>
                  </a:cubicBezTo>
                  <a:cubicBezTo>
                    <a:pt x="1436" y="3043"/>
                    <a:pt x="1507" y="3051"/>
                    <a:pt x="1577" y="3055"/>
                  </a:cubicBezTo>
                  <a:lnTo>
                    <a:pt x="2966" y="3335"/>
                  </a:lnTo>
                  <a:lnTo>
                    <a:pt x="3564" y="368"/>
                  </a:lnTo>
                  <a:lnTo>
                    <a:pt x="2175" y="90"/>
                  </a:lnTo>
                  <a:cubicBezTo>
                    <a:pt x="2109" y="66"/>
                    <a:pt x="2041" y="45"/>
                    <a:pt x="1970" y="32"/>
                  </a:cubicBezTo>
                  <a:cubicBezTo>
                    <a:pt x="1867" y="11"/>
                    <a:pt x="1765" y="1"/>
                    <a:pt x="1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13"/>
            <p:cNvSpPr/>
            <p:nvPr/>
          </p:nvSpPr>
          <p:spPr>
            <a:xfrm>
              <a:off x="1364286" y="3689943"/>
              <a:ext cx="211161" cy="29697"/>
            </a:xfrm>
            <a:custGeom>
              <a:avLst/>
              <a:gdLst/>
              <a:ahLst/>
              <a:cxnLst/>
              <a:rect l="l" t="t" r="r" b="b"/>
              <a:pathLst>
                <a:path w="5987" h="842" extrusionOk="0">
                  <a:moveTo>
                    <a:pt x="5697" y="0"/>
                  </a:moveTo>
                  <a:cubicBezTo>
                    <a:pt x="5691" y="0"/>
                    <a:pt x="5684" y="1"/>
                    <a:pt x="5677" y="1"/>
                  </a:cubicBezTo>
                  <a:cubicBezTo>
                    <a:pt x="3888" y="121"/>
                    <a:pt x="2099" y="239"/>
                    <a:pt x="310" y="359"/>
                  </a:cubicBezTo>
                  <a:cubicBezTo>
                    <a:pt x="8" y="378"/>
                    <a:pt x="1" y="841"/>
                    <a:pt x="292" y="841"/>
                  </a:cubicBezTo>
                  <a:cubicBezTo>
                    <a:pt x="298" y="841"/>
                    <a:pt x="304" y="841"/>
                    <a:pt x="310" y="840"/>
                  </a:cubicBezTo>
                  <a:cubicBezTo>
                    <a:pt x="2099" y="721"/>
                    <a:pt x="3888" y="601"/>
                    <a:pt x="5677" y="483"/>
                  </a:cubicBezTo>
                  <a:cubicBezTo>
                    <a:pt x="5978" y="462"/>
                    <a:pt x="5987" y="0"/>
                    <a:pt x="5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9" name="Google Shape;219;p13"/>
          <p:cNvSpPr/>
          <p:nvPr/>
        </p:nvSpPr>
        <p:spPr>
          <a:xfrm rot="-1803124">
            <a:off x="1153226" y="1108300"/>
            <a:ext cx="284552" cy="245554"/>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0" name="Google Shape;220;p13"/>
          <p:cNvGrpSpPr/>
          <p:nvPr/>
        </p:nvGrpSpPr>
        <p:grpSpPr>
          <a:xfrm rot="2700000">
            <a:off x="7808319" y="3778613"/>
            <a:ext cx="1067401" cy="748500"/>
            <a:chOff x="2757950" y="732838"/>
            <a:chExt cx="1144800" cy="802775"/>
          </a:xfrm>
        </p:grpSpPr>
        <p:sp>
          <p:nvSpPr>
            <p:cNvPr id="221" name="Google Shape;221;p13"/>
            <p:cNvSpPr/>
            <p:nvPr/>
          </p:nvSpPr>
          <p:spPr>
            <a:xfrm>
              <a:off x="3723175" y="916638"/>
              <a:ext cx="179575" cy="236875"/>
            </a:xfrm>
            <a:custGeom>
              <a:avLst/>
              <a:gdLst/>
              <a:ahLst/>
              <a:cxnLst/>
              <a:rect l="l" t="t" r="r" b="b"/>
              <a:pathLst>
                <a:path w="7183" h="9475" extrusionOk="0">
                  <a:moveTo>
                    <a:pt x="3264" y="1"/>
                  </a:moveTo>
                  <a:lnTo>
                    <a:pt x="1" y="1629"/>
                  </a:lnTo>
                  <a:lnTo>
                    <a:pt x="3921" y="9475"/>
                  </a:lnTo>
                  <a:lnTo>
                    <a:pt x="7182" y="7846"/>
                  </a:lnTo>
                  <a:lnTo>
                    <a:pt x="3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13"/>
            <p:cNvSpPr/>
            <p:nvPr/>
          </p:nvSpPr>
          <p:spPr>
            <a:xfrm>
              <a:off x="3093800" y="1083113"/>
              <a:ext cx="160250" cy="140475"/>
            </a:xfrm>
            <a:custGeom>
              <a:avLst/>
              <a:gdLst/>
              <a:ahLst/>
              <a:cxnLst/>
              <a:rect l="l" t="t" r="r" b="b"/>
              <a:pathLst>
                <a:path w="6410" h="5619" extrusionOk="0">
                  <a:moveTo>
                    <a:pt x="3202" y="1"/>
                  </a:moveTo>
                  <a:cubicBezTo>
                    <a:pt x="2780" y="1"/>
                    <a:pt x="2352" y="96"/>
                    <a:pt x="1950" y="297"/>
                  </a:cubicBezTo>
                  <a:cubicBezTo>
                    <a:pt x="563" y="990"/>
                    <a:pt x="0" y="2676"/>
                    <a:pt x="692" y="4065"/>
                  </a:cubicBezTo>
                  <a:cubicBezTo>
                    <a:pt x="1185" y="5049"/>
                    <a:pt x="2178" y="5618"/>
                    <a:pt x="3208" y="5618"/>
                  </a:cubicBezTo>
                  <a:cubicBezTo>
                    <a:pt x="3630" y="5618"/>
                    <a:pt x="4058" y="5523"/>
                    <a:pt x="4460" y="5322"/>
                  </a:cubicBezTo>
                  <a:cubicBezTo>
                    <a:pt x="5847" y="4628"/>
                    <a:pt x="6410" y="2941"/>
                    <a:pt x="5718" y="1554"/>
                  </a:cubicBezTo>
                  <a:cubicBezTo>
                    <a:pt x="5225" y="570"/>
                    <a:pt x="4232" y="1"/>
                    <a:pt x="3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13"/>
            <p:cNvSpPr/>
            <p:nvPr/>
          </p:nvSpPr>
          <p:spPr>
            <a:xfrm>
              <a:off x="3064350" y="805913"/>
              <a:ext cx="671825" cy="570025"/>
            </a:xfrm>
            <a:custGeom>
              <a:avLst/>
              <a:gdLst/>
              <a:ahLst/>
              <a:cxnLst/>
              <a:rect l="l" t="t" r="r" b="b"/>
              <a:pathLst>
                <a:path w="26873" h="22801" extrusionOk="0">
                  <a:moveTo>
                    <a:pt x="23327" y="0"/>
                  </a:moveTo>
                  <a:lnTo>
                    <a:pt x="0" y="4906"/>
                  </a:lnTo>
                  <a:lnTo>
                    <a:pt x="8942" y="22801"/>
                  </a:lnTo>
                  <a:lnTo>
                    <a:pt x="26872" y="7093"/>
                  </a:lnTo>
                  <a:lnTo>
                    <a:pt x="23327" y="0"/>
                  </a:lnTo>
                  <a:close/>
                </a:path>
              </a:pathLst>
            </a:custGeom>
            <a:solidFill>
              <a:srgbClr val="9CD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13"/>
            <p:cNvSpPr/>
            <p:nvPr/>
          </p:nvSpPr>
          <p:spPr>
            <a:xfrm>
              <a:off x="3647600" y="732838"/>
              <a:ext cx="253850" cy="250475"/>
            </a:xfrm>
            <a:custGeom>
              <a:avLst/>
              <a:gdLst/>
              <a:ahLst/>
              <a:cxnLst/>
              <a:rect l="l" t="t" r="r" b="b"/>
              <a:pathLst>
                <a:path w="10154" h="10019" extrusionOk="0">
                  <a:moveTo>
                    <a:pt x="2" y="2933"/>
                  </a:moveTo>
                  <a:lnTo>
                    <a:pt x="3320" y="1276"/>
                  </a:lnTo>
                  <a:cubicBezTo>
                    <a:pt x="3470" y="1173"/>
                    <a:pt x="3627" y="1074"/>
                    <a:pt x="3795" y="989"/>
                  </a:cubicBezTo>
                  <a:cubicBezTo>
                    <a:pt x="5772" y="1"/>
                    <a:pt x="8176" y="804"/>
                    <a:pt x="9165" y="2780"/>
                  </a:cubicBezTo>
                  <a:cubicBezTo>
                    <a:pt x="10153" y="4759"/>
                    <a:pt x="9350" y="7163"/>
                    <a:pt x="7374" y="8152"/>
                  </a:cubicBezTo>
                  <a:cubicBezTo>
                    <a:pt x="7205" y="8235"/>
                    <a:pt x="7033" y="8301"/>
                    <a:pt x="6859" y="8361"/>
                  </a:cubicBezTo>
                  <a:lnTo>
                    <a:pt x="3542" y="10018"/>
                  </a:lnTo>
                  <a:lnTo>
                    <a:pt x="0" y="293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13"/>
            <p:cNvSpPr/>
            <p:nvPr/>
          </p:nvSpPr>
          <p:spPr>
            <a:xfrm>
              <a:off x="2757950" y="1058413"/>
              <a:ext cx="278750" cy="52650"/>
            </a:xfrm>
            <a:custGeom>
              <a:avLst/>
              <a:gdLst/>
              <a:ahLst/>
              <a:cxnLst/>
              <a:rect l="l" t="t" r="r" b="b"/>
              <a:pathLst>
                <a:path w="11150" h="2106" extrusionOk="0">
                  <a:moveTo>
                    <a:pt x="386" y="1"/>
                  </a:moveTo>
                  <a:lnTo>
                    <a:pt x="1" y="2105"/>
                  </a:lnTo>
                  <a:lnTo>
                    <a:pt x="11150" y="1757"/>
                  </a:lnTo>
                  <a:lnTo>
                    <a:pt x="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13"/>
            <p:cNvSpPr/>
            <p:nvPr/>
          </p:nvSpPr>
          <p:spPr>
            <a:xfrm>
              <a:off x="2767575" y="1182163"/>
              <a:ext cx="278175" cy="105100"/>
            </a:xfrm>
            <a:custGeom>
              <a:avLst/>
              <a:gdLst/>
              <a:ahLst/>
              <a:cxnLst/>
              <a:rect l="l" t="t" r="r" b="b"/>
              <a:pathLst>
                <a:path w="11127" h="4204" extrusionOk="0">
                  <a:moveTo>
                    <a:pt x="11126" y="1"/>
                  </a:moveTo>
                  <a:lnTo>
                    <a:pt x="1" y="2256"/>
                  </a:lnTo>
                  <a:lnTo>
                    <a:pt x="894" y="4204"/>
                  </a:lnTo>
                  <a:lnTo>
                    <a:pt x="111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13"/>
            <p:cNvSpPr/>
            <p:nvPr/>
          </p:nvSpPr>
          <p:spPr>
            <a:xfrm>
              <a:off x="2947650" y="1242788"/>
              <a:ext cx="149875" cy="187650"/>
            </a:xfrm>
            <a:custGeom>
              <a:avLst/>
              <a:gdLst/>
              <a:ahLst/>
              <a:cxnLst/>
              <a:rect l="l" t="t" r="r" b="b"/>
              <a:pathLst>
                <a:path w="5995" h="7506" extrusionOk="0">
                  <a:moveTo>
                    <a:pt x="5995" y="1"/>
                  </a:moveTo>
                  <a:lnTo>
                    <a:pt x="1" y="6552"/>
                  </a:lnTo>
                  <a:lnTo>
                    <a:pt x="2092" y="7506"/>
                  </a:lnTo>
                  <a:lnTo>
                    <a:pt x="59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13"/>
            <p:cNvSpPr/>
            <p:nvPr/>
          </p:nvSpPr>
          <p:spPr>
            <a:xfrm>
              <a:off x="3123375" y="1277613"/>
              <a:ext cx="69275" cy="258000"/>
            </a:xfrm>
            <a:custGeom>
              <a:avLst/>
              <a:gdLst/>
              <a:ahLst/>
              <a:cxnLst/>
              <a:rect l="l" t="t" r="r" b="b"/>
              <a:pathLst>
                <a:path w="2771" h="10320" extrusionOk="0">
                  <a:moveTo>
                    <a:pt x="2299" y="1"/>
                  </a:moveTo>
                  <a:lnTo>
                    <a:pt x="1" y="10320"/>
                  </a:lnTo>
                  <a:lnTo>
                    <a:pt x="2771" y="10320"/>
                  </a:lnTo>
                  <a:lnTo>
                    <a:pt x="22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13"/>
            <p:cNvSpPr/>
            <p:nvPr/>
          </p:nvSpPr>
          <p:spPr>
            <a:xfrm>
              <a:off x="3145900" y="866413"/>
              <a:ext cx="442625" cy="112000"/>
            </a:xfrm>
            <a:custGeom>
              <a:avLst/>
              <a:gdLst/>
              <a:ahLst/>
              <a:cxnLst/>
              <a:rect l="l" t="t" r="r" b="b"/>
              <a:pathLst>
                <a:path w="17705" h="4480" extrusionOk="0">
                  <a:moveTo>
                    <a:pt x="17216" y="0"/>
                  </a:moveTo>
                  <a:cubicBezTo>
                    <a:pt x="17189" y="0"/>
                    <a:pt x="17161" y="3"/>
                    <a:pt x="17132" y="10"/>
                  </a:cubicBezTo>
                  <a:cubicBezTo>
                    <a:pt x="11552" y="1279"/>
                    <a:pt x="5974" y="2551"/>
                    <a:pt x="396" y="3820"/>
                  </a:cubicBezTo>
                  <a:cubicBezTo>
                    <a:pt x="1" y="3910"/>
                    <a:pt x="130" y="4480"/>
                    <a:pt x="491" y="4480"/>
                  </a:cubicBezTo>
                  <a:cubicBezTo>
                    <a:pt x="518" y="4480"/>
                    <a:pt x="545" y="4477"/>
                    <a:pt x="574" y="4470"/>
                  </a:cubicBezTo>
                  <a:cubicBezTo>
                    <a:pt x="6154" y="3199"/>
                    <a:pt x="11732" y="1929"/>
                    <a:pt x="17310" y="658"/>
                  </a:cubicBezTo>
                  <a:cubicBezTo>
                    <a:pt x="17705" y="570"/>
                    <a:pt x="17576" y="0"/>
                    <a:pt x="17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0" name="Google Shape;230;p13"/>
          <p:cNvSpPr/>
          <p:nvPr/>
        </p:nvSpPr>
        <p:spPr>
          <a:xfrm rot="-863048" flipH="1">
            <a:off x="7987163" y="4534669"/>
            <a:ext cx="311567" cy="269147"/>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13"/>
          <p:cNvSpPr/>
          <p:nvPr/>
        </p:nvSpPr>
        <p:spPr>
          <a:xfrm rot="-2689758" flipH="1">
            <a:off x="8361470" y="3412991"/>
            <a:ext cx="213618" cy="184555"/>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13"/>
          <p:cNvSpPr/>
          <p:nvPr/>
        </p:nvSpPr>
        <p:spPr>
          <a:xfrm rot="-9910569">
            <a:off x="993415" y="4447828"/>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13"/>
          <p:cNvSpPr/>
          <p:nvPr/>
        </p:nvSpPr>
        <p:spPr>
          <a:xfrm>
            <a:off x="512000" y="4173948"/>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13"/>
          <p:cNvSpPr/>
          <p:nvPr/>
        </p:nvSpPr>
        <p:spPr>
          <a:xfrm rot="9282891">
            <a:off x="981783" y="3907213"/>
            <a:ext cx="174188" cy="150716"/>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13"/>
          <p:cNvSpPr/>
          <p:nvPr/>
        </p:nvSpPr>
        <p:spPr>
          <a:xfrm rot="8998452">
            <a:off x="8442376" y="913057"/>
            <a:ext cx="311157" cy="269740"/>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13"/>
          <p:cNvSpPr/>
          <p:nvPr/>
        </p:nvSpPr>
        <p:spPr>
          <a:xfrm rot="3588875">
            <a:off x="7955224" y="890843"/>
            <a:ext cx="174224" cy="15066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13"/>
          <p:cNvSpPr/>
          <p:nvPr/>
        </p:nvSpPr>
        <p:spPr>
          <a:xfrm rot="-9010246">
            <a:off x="7974852" y="414468"/>
            <a:ext cx="278037" cy="241087"/>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accent1"/>
        </a:solidFill>
        <a:effectLst/>
      </p:bgPr>
    </p:bg>
    <p:spTree>
      <p:nvGrpSpPr>
        <p:cNvPr id="1" name="Shape 238"/>
        <p:cNvGrpSpPr/>
        <p:nvPr/>
      </p:nvGrpSpPr>
      <p:grpSpPr>
        <a:xfrm>
          <a:off x="0" y="0"/>
          <a:ext cx="0" cy="0"/>
          <a:chOff x="0" y="0"/>
          <a:chExt cx="0" cy="0"/>
        </a:xfrm>
      </p:grpSpPr>
      <p:sp>
        <p:nvSpPr>
          <p:cNvPr id="239" name="Google Shape;239;p14"/>
          <p:cNvSpPr txBox="1">
            <a:spLocks noGrp="1"/>
          </p:cNvSpPr>
          <p:nvPr>
            <p:ph type="subTitle" idx="1"/>
          </p:nvPr>
        </p:nvSpPr>
        <p:spPr>
          <a:xfrm>
            <a:off x="1458150" y="1500750"/>
            <a:ext cx="6227700" cy="156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p:txBody>
      </p:sp>
      <p:sp>
        <p:nvSpPr>
          <p:cNvPr id="240" name="Google Shape;240;p14"/>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 name="Google Shape;241;p14"/>
          <p:cNvSpPr txBox="1">
            <a:spLocks noGrp="1"/>
          </p:cNvSpPr>
          <p:nvPr>
            <p:ph type="subTitle" idx="2"/>
          </p:nvPr>
        </p:nvSpPr>
        <p:spPr>
          <a:xfrm>
            <a:off x="1458150" y="3062850"/>
            <a:ext cx="6227700" cy="5799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6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pic>
        <p:nvPicPr>
          <p:cNvPr id="242" name="Google Shape;242;p14"/>
          <p:cNvPicPr preferRelativeResize="0"/>
          <p:nvPr/>
        </p:nvPicPr>
        <p:blipFill>
          <a:blip r:embed="rId2"/>
          <a:stretch>
            <a:fillRect/>
          </a:stretch>
        </p:blipFill>
        <p:spPr>
          <a:xfrm flipH="1">
            <a:off x="8173336" y="608276"/>
            <a:ext cx="723700" cy="723700"/>
          </a:xfrm>
          <a:prstGeom prst="rect">
            <a:avLst/>
          </a:prstGeom>
          <a:noFill/>
          <a:ln>
            <a:noFill/>
          </a:ln>
        </p:spPr>
      </p:pic>
      <p:grpSp>
        <p:nvGrpSpPr>
          <p:cNvPr id="243" name="Google Shape;243;p14"/>
          <p:cNvGrpSpPr/>
          <p:nvPr/>
        </p:nvGrpSpPr>
        <p:grpSpPr>
          <a:xfrm rot="899960" flipH="1">
            <a:off x="7919799" y="702363"/>
            <a:ext cx="839648" cy="853826"/>
            <a:chOff x="1028300" y="3370150"/>
            <a:chExt cx="839673" cy="853851"/>
          </a:xfrm>
        </p:grpSpPr>
        <p:sp>
          <p:nvSpPr>
            <p:cNvPr id="244" name="Google Shape;244;p14"/>
            <p:cNvSpPr/>
            <p:nvPr/>
          </p:nvSpPr>
          <p:spPr>
            <a:xfrm>
              <a:off x="1039622" y="3395650"/>
              <a:ext cx="828351" cy="828351"/>
            </a:xfrm>
            <a:custGeom>
              <a:avLst/>
              <a:gdLst/>
              <a:ahLst/>
              <a:cxnLst/>
              <a:rect l="l" t="t" r="r" b="b"/>
              <a:pathLst>
                <a:path w="23486" h="23486" extrusionOk="0">
                  <a:moveTo>
                    <a:pt x="22236" y="14008"/>
                  </a:moveTo>
                  <a:cubicBezTo>
                    <a:pt x="20985" y="19803"/>
                    <a:pt x="15273" y="23486"/>
                    <a:pt x="9478" y="22236"/>
                  </a:cubicBezTo>
                  <a:cubicBezTo>
                    <a:pt x="3683" y="20985"/>
                    <a:pt x="1" y="15273"/>
                    <a:pt x="1252" y="9478"/>
                  </a:cubicBezTo>
                  <a:cubicBezTo>
                    <a:pt x="2503" y="3684"/>
                    <a:pt x="8215" y="1"/>
                    <a:pt x="14008" y="1252"/>
                  </a:cubicBezTo>
                  <a:cubicBezTo>
                    <a:pt x="19803" y="2502"/>
                    <a:pt x="23486" y="8213"/>
                    <a:pt x="22236" y="140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14"/>
            <p:cNvSpPr/>
            <p:nvPr/>
          </p:nvSpPr>
          <p:spPr>
            <a:xfrm>
              <a:off x="1028300" y="3370150"/>
              <a:ext cx="819957" cy="770896"/>
            </a:xfrm>
            <a:custGeom>
              <a:avLst/>
              <a:gdLst/>
              <a:ahLst/>
              <a:cxnLst/>
              <a:rect l="l" t="t" r="r" b="b"/>
              <a:pathLst>
                <a:path w="23248" h="21857" extrusionOk="0">
                  <a:moveTo>
                    <a:pt x="11285" y="385"/>
                  </a:moveTo>
                  <a:cubicBezTo>
                    <a:pt x="12031" y="385"/>
                    <a:pt x="12784" y="467"/>
                    <a:pt x="13521" y="625"/>
                  </a:cubicBezTo>
                  <a:cubicBezTo>
                    <a:pt x="19201" y="1852"/>
                    <a:pt x="22826" y="7472"/>
                    <a:pt x="21600" y="13153"/>
                  </a:cubicBezTo>
                  <a:cubicBezTo>
                    <a:pt x="20559" y="17973"/>
                    <a:pt x="16230" y="21472"/>
                    <a:pt x="11306" y="21472"/>
                  </a:cubicBezTo>
                  <a:cubicBezTo>
                    <a:pt x="10559" y="21472"/>
                    <a:pt x="9807" y="21393"/>
                    <a:pt x="9072" y="21232"/>
                  </a:cubicBezTo>
                  <a:cubicBezTo>
                    <a:pt x="6319" y="20638"/>
                    <a:pt x="3964" y="19008"/>
                    <a:pt x="2438" y="16642"/>
                  </a:cubicBezTo>
                  <a:cubicBezTo>
                    <a:pt x="910" y="14275"/>
                    <a:pt x="397" y="11457"/>
                    <a:pt x="991" y="8704"/>
                  </a:cubicBezTo>
                  <a:cubicBezTo>
                    <a:pt x="2033" y="3884"/>
                    <a:pt x="6362" y="385"/>
                    <a:pt x="11285" y="385"/>
                  </a:cubicBezTo>
                  <a:close/>
                  <a:moveTo>
                    <a:pt x="11285" y="0"/>
                  </a:moveTo>
                  <a:cubicBezTo>
                    <a:pt x="6182" y="0"/>
                    <a:pt x="1695" y="3627"/>
                    <a:pt x="616" y="8623"/>
                  </a:cubicBezTo>
                  <a:cubicBezTo>
                    <a:pt x="0" y="11476"/>
                    <a:pt x="532" y="14397"/>
                    <a:pt x="2113" y="16851"/>
                  </a:cubicBezTo>
                  <a:cubicBezTo>
                    <a:pt x="3695" y="19304"/>
                    <a:pt x="6138" y="20992"/>
                    <a:pt x="8989" y="21609"/>
                  </a:cubicBezTo>
                  <a:cubicBezTo>
                    <a:pt x="9753" y="21774"/>
                    <a:pt x="10532" y="21857"/>
                    <a:pt x="11306" y="21857"/>
                  </a:cubicBezTo>
                  <a:cubicBezTo>
                    <a:pt x="16410" y="21857"/>
                    <a:pt x="20898" y="18230"/>
                    <a:pt x="21975" y="13234"/>
                  </a:cubicBezTo>
                  <a:cubicBezTo>
                    <a:pt x="23248" y="7345"/>
                    <a:pt x="19491" y="1521"/>
                    <a:pt x="13602" y="248"/>
                  </a:cubicBezTo>
                  <a:cubicBezTo>
                    <a:pt x="12838" y="84"/>
                    <a:pt x="12060" y="0"/>
                    <a:pt x="1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14"/>
            <p:cNvSpPr/>
            <p:nvPr/>
          </p:nvSpPr>
          <p:spPr>
            <a:xfrm>
              <a:off x="1247612" y="3754840"/>
              <a:ext cx="71598" cy="125632"/>
            </a:xfrm>
            <a:custGeom>
              <a:avLst/>
              <a:gdLst/>
              <a:ahLst/>
              <a:cxnLst/>
              <a:rect l="l" t="t" r="r" b="b"/>
              <a:pathLst>
                <a:path w="2030" h="3562" extrusionOk="0">
                  <a:moveTo>
                    <a:pt x="664" y="0"/>
                  </a:moveTo>
                  <a:lnTo>
                    <a:pt x="1" y="3287"/>
                  </a:lnTo>
                  <a:lnTo>
                    <a:pt x="1368" y="3561"/>
                  </a:lnTo>
                  <a:lnTo>
                    <a:pt x="2030" y="277"/>
                  </a:lnTo>
                  <a:lnTo>
                    <a:pt x="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14"/>
            <p:cNvSpPr/>
            <p:nvPr/>
          </p:nvSpPr>
          <p:spPr>
            <a:xfrm>
              <a:off x="1578096" y="3748632"/>
              <a:ext cx="82497" cy="75760"/>
            </a:xfrm>
            <a:custGeom>
              <a:avLst/>
              <a:gdLst/>
              <a:ahLst/>
              <a:cxnLst/>
              <a:rect l="l" t="t" r="r" b="b"/>
              <a:pathLst>
                <a:path w="2339" h="2148" extrusionOk="0">
                  <a:moveTo>
                    <a:pt x="1169" y="1"/>
                  </a:moveTo>
                  <a:cubicBezTo>
                    <a:pt x="669" y="1"/>
                    <a:pt x="220" y="352"/>
                    <a:pt x="118" y="861"/>
                  </a:cubicBezTo>
                  <a:cubicBezTo>
                    <a:pt x="0" y="1443"/>
                    <a:pt x="377" y="2010"/>
                    <a:pt x="958" y="2126"/>
                  </a:cubicBezTo>
                  <a:cubicBezTo>
                    <a:pt x="1029" y="2140"/>
                    <a:pt x="1100" y="2147"/>
                    <a:pt x="1169" y="2147"/>
                  </a:cubicBezTo>
                  <a:cubicBezTo>
                    <a:pt x="1670" y="2147"/>
                    <a:pt x="2119" y="1796"/>
                    <a:pt x="2221" y="1287"/>
                  </a:cubicBezTo>
                  <a:cubicBezTo>
                    <a:pt x="2339" y="704"/>
                    <a:pt x="1961" y="140"/>
                    <a:pt x="1381" y="22"/>
                  </a:cubicBezTo>
                  <a:cubicBezTo>
                    <a:pt x="1310" y="8"/>
                    <a:pt x="123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14"/>
            <p:cNvSpPr/>
            <p:nvPr/>
          </p:nvSpPr>
          <p:spPr>
            <a:xfrm>
              <a:off x="1316107" y="3654074"/>
              <a:ext cx="328575" cy="264313"/>
            </a:xfrm>
            <a:custGeom>
              <a:avLst/>
              <a:gdLst/>
              <a:ahLst/>
              <a:cxnLst/>
              <a:rect l="l" t="t" r="r" b="b"/>
              <a:pathLst>
                <a:path w="9316" h="7494" extrusionOk="0">
                  <a:moveTo>
                    <a:pt x="9316" y="1"/>
                  </a:moveTo>
                  <a:lnTo>
                    <a:pt x="600" y="598"/>
                  </a:lnTo>
                  <a:lnTo>
                    <a:pt x="1" y="3569"/>
                  </a:lnTo>
                  <a:lnTo>
                    <a:pt x="7805" y="7494"/>
                  </a:lnTo>
                  <a:lnTo>
                    <a:pt x="9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14"/>
            <p:cNvSpPr/>
            <p:nvPr/>
          </p:nvSpPr>
          <p:spPr>
            <a:xfrm>
              <a:off x="1211530" y="3662327"/>
              <a:ext cx="125702" cy="117661"/>
            </a:xfrm>
            <a:custGeom>
              <a:avLst/>
              <a:gdLst/>
              <a:ahLst/>
              <a:cxnLst/>
              <a:rect l="l" t="t" r="r" b="b"/>
              <a:pathLst>
                <a:path w="3564" h="3336" extrusionOk="0">
                  <a:moveTo>
                    <a:pt x="1665" y="1"/>
                  </a:moveTo>
                  <a:cubicBezTo>
                    <a:pt x="952" y="1"/>
                    <a:pt x="315" y="503"/>
                    <a:pt x="169" y="1229"/>
                  </a:cubicBezTo>
                  <a:cubicBezTo>
                    <a:pt x="1" y="2057"/>
                    <a:pt x="538" y="2863"/>
                    <a:pt x="1366" y="3030"/>
                  </a:cubicBezTo>
                  <a:cubicBezTo>
                    <a:pt x="1436" y="3043"/>
                    <a:pt x="1507" y="3051"/>
                    <a:pt x="1577" y="3055"/>
                  </a:cubicBezTo>
                  <a:lnTo>
                    <a:pt x="2966" y="3335"/>
                  </a:lnTo>
                  <a:lnTo>
                    <a:pt x="3564" y="368"/>
                  </a:lnTo>
                  <a:lnTo>
                    <a:pt x="2175" y="90"/>
                  </a:lnTo>
                  <a:cubicBezTo>
                    <a:pt x="2109" y="66"/>
                    <a:pt x="2041" y="45"/>
                    <a:pt x="1970" y="32"/>
                  </a:cubicBezTo>
                  <a:cubicBezTo>
                    <a:pt x="1867" y="11"/>
                    <a:pt x="1765" y="1"/>
                    <a:pt x="1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14"/>
            <p:cNvSpPr/>
            <p:nvPr/>
          </p:nvSpPr>
          <p:spPr>
            <a:xfrm>
              <a:off x="1364286" y="3689943"/>
              <a:ext cx="211161" cy="29697"/>
            </a:xfrm>
            <a:custGeom>
              <a:avLst/>
              <a:gdLst/>
              <a:ahLst/>
              <a:cxnLst/>
              <a:rect l="l" t="t" r="r" b="b"/>
              <a:pathLst>
                <a:path w="5987" h="842" extrusionOk="0">
                  <a:moveTo>
                    <a:pt x="5697" y="0"/>
                  </a:moveTo>
                  <a:cubicBezTo>
                    <a:pt x="5691" y="0"/>
                    <a:pt x="5684" y="1"/>
                    <a:pt x="5677" y="1"/>
                  </a:cubicBezTo>
                  <a:cubicBezTo>
                    <a:pt x="3888" y="121"/>
                    <a:pt x="2099" y="239"/>
                    <a:pt x="310" y="359"/>
                  </a:cubicBezTo>
                  <a:cubicBezTo>
                    <a:pt x="8" y="378"/>
                    <a:pt x="1" y="841"/>
                    <a:pt x="292" y="841"/>
                  </a:cubicBezTo>
                  <a:cubicBezTo>
                    <a:pt x="298" y="841"/>
                    <a:pt x="304" y="841"/>
                    <a:pt x="310" y="840"/>
                  </a:cubicBezTo>
                  <a:cubicBezTo>
                    <a:pt x="2099" y="721"/>
                    <a:pt x="3888" y="601"/>
                    <a:pt x="5677" y="483"/>
                  </a:cubicBezTo>
                  <a:cubicBezTo>
                    <a:pt x="5978" y="462"/>
                    <a:pt x="5987" y="0"/>
                    <a:pt x="5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51" name="Google Shape;251;p14"/>
          <p:cNvSpPr/>
          <p:nvPr/>
        </p:nvSpPr>
        <p:spPr>
          <a:xfrm rot="1803124" flipH="1">
            <a:off x="7672093" y="353590"/>
            <a:ext cx="284552" cy="245554"/>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14"/>
          <p:cNvSpPr/>
          <p:nvPr/>
        </p:nvSpPr>
        <p:spPr>
          <a:xfrm rot="-8998452" flipH="1">
            <a:off x="328204" y="790866"/>
            <a:ext cx="311157" cy="269740"/>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14"/>
          <p:cNvSpPr/>
          <p:nvPr/>
        </p:nvSpPr>
        <p:spPr>
          <a:xfrm rot="-3588875" flipH="1">
            <a:off x="952288" y="768652"/>
            <a:ext cx="174224" cy="15066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14"/>
          <p:cNvSpPr/>
          <p:nvPr/>
        </p:nvSpPr>
        <p:spPr>
          <a:xfrm rot="9010246" flipH="1">
            <a:off x="828849" y="292278"/>
            <a:ext cx="278037" cy="241087"/>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14"/>
          <p:cNvSpPr/>
          <p:nvPr/>
        </p:nvSpPr>
        <p:spPr>
          <a:xfrm rot="9910569" flipH="1">
            <a:off x="7838324" y="4524057"/>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14"/>
          <p:cNvSpPr/>
          <p:nvPr/>
        </p:nvSpPr>
        <p:spPr>
          <a:xfrm flipH="1">
            <a:off x="8487172" y="425017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14"/>
          <p:cNvSpPr/>
          <p:nvPr/>
        </p:nvSpPr>
        <p:spPr>
          <a:xfrm rot="-9282891" flipH="1">
            <a:off x="8046301" y="398344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accent1"/>
        </a:solidFill>
        <a:effectLst/>
      </p:bgPr>
    </p:bg>
    <p:spTree>
      <p:nvGrpSpPr>
        <p:cNvPr id="1" name="Shape 258"/>
        <p:cNvGrpSpPr/>
        <p:nvPr/>
      </p:nvGrpSpPr>
      <p:grpSpPr>
        <a:xfrm>
          <a:off x="0" y="0"/>
          <a:ext cx="0" cy="0"/>
          <a:chOff x="0" y="0"/>
          <a:chExt cx="0" cy="0"/>
        </a:xfrm>
      </p:grpSpPr>
      <p:sp>
        <p:nvSpPr>
          <p:cNvPr id="259" name="Google Shape;259;p15"/>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15"/>
          <p:cNvSpPr txBox="1">
            <a:spLocks noGrp="1"/>
          </p:cNvSpPr>
          <p:nvPr>
            <p:ph type="subTitle" idx="1"/>
          </p:nvPr>
        </p:nvSpPr>
        <p:spPr>
          <a:xfrm>
            <a:off x="1282179" y="2387850"/>
            <a:ext cx="2587200" cy="102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61" name="Google Shape;261;p15"/>
          <p:cNvSpPr txBox="1">
            <a:spLocks noGrp="1"/>
          </p:cNvSpPr>
          <p:nvPr>
            <p:ph type="title"/>
          </p:nvPr>
        </p:nvSpPr>
        <p:spPr>
          <a:xfrm>
            <a:off x="1282179" y="1727850"/>
            <a:ext cx="2587200" cy="736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grpSp>
        <p:nvGrpSpPr>
          <p:cNvPr id="262" name="Google Shape;262;p15"/>
          <p:cNvGrpSpPr/>
          <p:nvPr/>
        </p:nvGrpSpPr>
        <p:grpSpPr>
          <a:xfrm rot="-899960">
            <a:off x="549450" y="768498"/>
            <a:ext cx="839648" cy="853826"/>
            <a:chOff x="1028300" y="3370150"/>
            <a:chExt cx="839673" cy="853851"/>
          </a:xfrm>
        </p:grpSpPr>
        <p:sp>
          <p:nvSpPr>
            <p:cNvPr id="263" name="Google Shape;263;p15"/>
            <p:cNvSpPr/>
            <p:nvPr/>
          </p:nvSpPr>
          <p:spPr>
            <a:xfrm>
              <a:off x="1039622" y="3395650"/>
              <a:ext cx="828351" cy="828351"/>
            </a:xfrm>
            <a:custGeom>
              <a:avLst/>
              <a:gdLst/>
              <a:ahLst/>
              <a:cxnLst/>
              <a:rect l="l" t="t" r="r" b="b"/>
              <a:pathLst>
                <a:path w="23486" h="23486" extrusionOk="0">
                  <a:moveTo>
                    <a:pt x="22236" y="14008"/>
                  </a:moveTo>
                  <a:cubicBezTo>
                    <a:pt x="20985" y="19803"/>
                    <a:pt x="15273" y="23486"/>
                    <a:pt x="9478" y="22236"/>
                  </a:cubicBezTo>
                  <a:cubicBezTo>
                    <a:pt x="3683" y="20985"/>
                    <a:pt x="1" y="15273"/>
                    <a:pt x="1252" y="9478"/>
                  </a:cubicBezTo>
                  <a:cubicBezTo>
                    <a:pt x="2503" y="3684"/>
                    <a:pt x="8215" y="1"/>
                    <a:pt x="14008" y="1252"/>
                  </a:cubicBezTo>
                  <a:cubicBezTo>
                    <a:pt x="19803" y="2502"/>
                    <a:pt x="23486" y="8213"/>
                    <a:pt x="22236" y="140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15"/>
            <p:cNvSpPr/>
            <p:nvPr/>
          </p:nvSpPr>
          <p:spPr>
            <a:xfrm>
              <a:off x="1028300" y="3370150"/>
              <a:ext cx="819957" cy="770896"/>
            </a:xfrm>
            <a:custGeom>
              <a:avLst/>
              <a:gdLst/>
              <a:ahLst/>
              <a:cxnLst/>
              <a:rect l="l" t="t" r="r" b="b"/>
              <a:pathLst>
                <a:path w="23248" h="21857" extrusionOk="0">
                  <a:moveTo>
                    <a:pt x="11285" y="385"/>
                  </a:moveTo>
                  <a:cubicBezTo>
                    <a:pt x="12031" y="385"/>
                    <a:pt x="12784" y="467"/>
                    <a:pt x="13521" y="625"/>
                  </a:cubicBezTo>
                  <a:cubicBezTo>
                    <a:pt x="19201" y="1852"/>
                    <a:pt x="22826" y="7472"/>
                    <a:pt x="21600" y="13153"/>
                  </a:cubicBezTo>
                  <a:cubicBezTo>
                    <a:pt x="20559" y="17973"/>
                    <a:pt x="16230" y="21472"/>
                    <a:pt x="11306" y="21472"/>
                  </a:cubicBezTo>
                  <a:cubicBezTo>
                    <a:pt x="10559" y="21472"/>
                    <a:pt x="9807" y="21393"/>
                    <a:pt x="9072" y="21232"/>
                  </a:cubicBezTo>
                  <a:cubicBezTo>
                    <a:pt x="6319" y="20638"/>
                    <a:pt x="3964" y="19008"/>
                    <a:pt x="2438" y="16642"/>
                  </a:cubicBezTo>
                  <a:cubicBezTo>
                    <a:pt x="910" y="14275"/>
                    <a:pt x="397" y="11457"/>
                    <a:pt x="991" y="8704"/>
                  </a:cubicBezTo>
                  <a:cubicBezTo>
                    <a:pt x="2033" y="3884"/>
                    <a:pt x="6362" y="385"/>
                    <a:pt x="11285" y="385"/>
                  </a:cubicBezTo>
                  <a:close/>
                  <a:moveTo>
                    <a:pt x="11285" y="0"/>
                  </a:moveTo>
                  <a:cubicBezTo>
                    <a:pt x="6182" y="0"/>
                    <a:pt x="1695" y="3627"/>
                    <a:pt x="616" y="8623"/>
                  </a:cubicBezTo>
                  <a:cubicBezTo>
                    <a:pt x="0" y="11476"/>
                    <a:pt x="532" y="14397"/>
                    <a:pt x="2113" y="16851"/>
                  </a:cubicBezTo>
                  <a:cubicBezTo>
                    <a:pt x="3695" y="19304"/>
                    <a:pt x="6138" y="20992"/>
                    <a:pt x="8989" y="21609"/>
                  </a:cubicBezTo>
                  <a:cubicBezTo>
                    <a:pt x="9753" y="21774"/>
                    <a:pt x="10532" y="21857"/>
                    <a:pt x="11306" y="21857"/>
                  </a:cubicBezTo>
                  <a:cubicBezTo>
                    <a:pt x="16410" y="21857"/>
                    <a:pt x="20898" y="18230"/>
                    <a:pt x="21975" y="13234"/>
                  </a:cubicBezTo>
                  <a:cubicBezTo>
                    <a:pt x="23248" y="7345"/>
                    <a:pt x="19491" y="1521"/>
                    <a:pt x="13602" y="248"/>
                  </a:cubicBezTo>
                  <a:cubicBezTo>
                    <a:pt x="12838" y="84"/>
                    <a:pt x="12060" y="0"/>
                    <a:pt x="1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15"/>
            <p:cNvSpPr/>
            <p:nvPr/>
          </p:nvSpPr>
          <p:spPr>
            <a:xfrm>
              <a:off x="1247612" y="3754840"/>
              <a:ext cx="71598" cy="125632"/>
            </a:xfrm>
            <a:custGeom>
              <a:avLst/>
              <a:gdLst/>
              <a:ahLst/>
              <a:cxnLst/>
              <a:rect l="l" t="t" r="r" b="b"/>
              <a:pathLst>
                <a:path w="2030" h="3562" extrusionOk="0">
                  <a:moveTo>
                    <a:pt x="664" y="0"/>
                  </a:moveTo>
                  <a:lnTo>
                    <a:pt x="1" y="3287"/>
                  </a:lnTo>
                  <a:lnTo>
                    <a:pt x="1368" y="3561"/>
                  </a:lnTo>
                  <a:lnTo>
                    <a:pt x="2030" y="277"/>
                  </a:lnTo>
                  <a:lnTo>
                    <a:pt x="6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15"/>
            <p:cNvSpPr/>
            <p:nvPr/>
          </p:nvSpPr>
          <p:spPr>
            <a:xfrm>
              <a:off x="1578096" y="3748632"/>
              <a:ext cx="82497" cy="75760"/>
            </a:xfrm>
            <a:custGeom>
              <a:avLst/>
              <a:gdLst/>
              <a:ahLst/>
              <a:cxnLst/>
              <a:rect l="l" t="t" r="r" b="b"/>
              <a:pathLst>
                <a:path w="2339" h="2148" extrusionOk="0">
                  <a:moveTo>
                    <a:pt x="1169" y="1"/>
                  </a:moveTo>
                  <a:cubicBezTo>
                    <a:pt x="669" y="1"/>
                    <a:pt x="220" y="352"/>
                    <a:pt x="118" y="861"/>
                  </a:cubicBezTo>
                  <a:cubicBezTo>
                    <a:pt x="0" y="1443"/>
                    <a:pt x="377" y="2010"/>
                    <a:pt x="958" y="2126"/>
                  </a:cubicBezTo>
                  <a:cubicBezTo>
                    <a:pt x="1029" y="2140"/>
                    <a:pt x="1100" y="2147"/>
                    <a:pt x="1169" y="2147"/>
                  </a:cubicBezTo>
                  <a:cubicBezTo>
                    <a:pt x="1670" y="2147"/>
                    <a:pt x="2119" y="1796"/>
                    <a:pt x="2221" y="1287"/>
                  </a:cubicBezTo>
                  <a:cubicBezTo>
                    <a:pt x="2339" y="704"/>
                    <a:pt x="1961" y="140"/>
                    <a:pt x="1381" y="22"/>
                  </a:cubicBezTo>
                  <a:cubicBezTo>
                    <a:pt x="1310" y="8"/>
                    <a:pt x="123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15"/>
            <p:cNvSpPr/>
            <p:nvPr/>
          </p:nvSpPr>
          <p:spPr>
            <a:xfrm>
              <a:off x="1316107" y="3654074"/>
              <a:ext cx="328575" cy="264313"/>
            </a:xfrm>
            <a:custGeom>
              <a:avLst/>
              <a:gdLst/>
              <a:ahLst/>
              <a:cxnLst/>
              <a:rect l="l" t="t" r="r" b="b"/>
              <a:pathLst>
                <a:path w="9316" h="7494" extrusionOk="0">
                  <a:moveTo>
                    <a:pt x="9316" y="1"/>
                  </a:moveTo>
                  <a:lnTo>
                    <a:pt x="600" y="598"/>
                  </a:lnTo>
                  <a:lnTo>
                    <a:pt x="1" y="3569"/>
                  </a:lnTo>
                  <a:lnTo>
                    <a:pt x="7805" y="7494"/>
                  </a:lnTo>
                  <a:lnTo>
                    <a:pt x="9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15"/>
            <p:cNvSpPr/>
            <p:nvPr/>
          </p:nvSpPr>
          <p:spPr>
            <a:xfrm>
              <a:off x="1211530" y="3662327"/>
              <a:ext cx="125702" cy="117661"/>
            </a:xfrm>
            <a:custGeom>
              <a:avLst/>
              <a:gdLst/>
              <a:ahLst/>
              <a:cxnLst/>
              <a:rect l="l" t="t" r="r" b="b"/>
              <a:pathLst>
                <a:path w="3564" h="3336" extrusionOk="0">
                  <a:moveTo>
                    <a:pt x="1665" y="1"/>
                  </a:moveTo>
                  <a:cubicBezTo>
                    <a:pt x="952" y="1"/>
                    <a:pt x="315" y="503"/>
                    <a:pt x="169" y="1229"/>
                  </a:cubicBezTo>
                  <a:cubicBezTo>
                    <a:pt x="1" y="2057"/>
                    <a:pt x="538" y="2863"/>
                    <a:pt x="1366" y="3030"/>
                  </a:cubicBezTo>
                  <a:cubicBezTo>
                    <a:pt x="1436" y="3043"/>
                    <a:pt x="1507" y="3051"/>
                    <a:pt x="1577" y="3055"/>
                  </a:cubicBezTo>
                  <a:lnTo>
                    <a:pt x="2966" y="3335"/>
                  </a:lnTo>
                  <a:lnTo>
                    <a:pt x="3564" y="368"/>
                  </a:lnTo>
                  <a:lnTo>
                    <a:pt x="2175" y="90"/>
                  </a:lnTo>
                  <a:cubicBezTo>
                    <a:pt x="2109" y="66"/>
                    <a:pt x="2041" y="45"/>
                    <a:pt x="1970" y="32"/>
                  </a:cubicBezTo>
                  <a:cubicBezTo>
                    <a:pt x="1867" y="11"/>
                    <a:pt x="1765" y="1"/>
                    <a:pt x="1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15"/>
            <p:cNvSpPr/>
            <p:nvPr/>
          </p:nvSpPr>
          <p:spPr>
            <a:xfrm>
              <a:off x="1364286" y="3689943"/>
              <a:ext cx="211161" cy="29697"/>
            </a:xfrm>
            <a:custGeom>
              <a:avLst/>
              <a:gdLst/>
              <a:ahLst/>
              <a:cxnLst/>
              <a:rect l="l" t="t" r="r" b="b"/>
              <a:pathLst>
                <a:path w="5987" h="842" extrusionOk="0">
                  <a:moveTo>
                    <a:pt x="5697" y="0"/>
                  </a:moveTo>
                  <a:cubicBezTo>
                    <a:pt x="5691" y="0"/>
                    <a:pt x="5684" y="1"/>
                    <a:pt x="5677" y="1"/>
                  </a:cubicBezTo>
                  <a:cubicBezTo>
                    <a:pt x="3888" y="121"/>
                    <a:pt x="2099" y="239"/>
                    <a:pt x="310" y="359"/>
                  </a:cubicBezTo>
                  <a:cubicBezTo>
                    <a:pt x="8" y="378"/>
                    <a:pt x="1" y="841"/>
                    <a:pt x="292" y="841"/>
                  </a:cubicBezTo>
                  <a:cubicBezTo>
                    <a:pt x="298" y="841"/>
                    <a:pt x="304" y="841"/>
                    <a:pt x="310" y="840"/>
                  </a:cubicBezTo>
                  <a:cubicBezTo>
                    <a:pt x="2099" y="721"/>
                    <a:pt x="3888" y="601"/>
                    <a:pt x="5677" y="483"/>
                  </a:cubicBezTo>
                  <a:cubicBezTo>
                    <a:pt x="5978" y="462"/>
                    <a:pt x="5987" y="0"/>
                    <a:pt x="5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0" name="Google Shape;270;p15"/>
          <p:cNvSpPr/>
          <p:nvPr/>
        </p:nvSpPr>
        <p:spPr>
          <a:xfrm rot="4931153">
            <a:off x="1088034" y="1397291"/>
            <a:ext cx="284643" cy="245568"/>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15"/>
          <p:cNvSpPr/>
          <p:nvPr/>
        </p:nvSpPr>
        <p:spPr>
          <a:xfrm>
            <a:off x="1327900" y="36999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15"/>
          <p:cNvSpPr/>
          <p:nvPr/>
        </p:nvSpPr>
        <p:spPr>
          <a:xfrm rot="9910569" flipH="1">
            <a:off x="7799124" y="4524057"/>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15"/>
          <p:cNvSpPr/>
          <p:nvPr/>
        </p:nvSpPr>
        <p:spPr>
          <a:xfrm flipH="1">
            <a:off x="7986947" y="4016653"/>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15"/>
          <p:cNvSpPr/>
          <p:nvPr/>
        </p:nvSpPr>
        <p:spPr>
          <a:xfrm rot="-9282891" flipH="1">
            <a:off x="8404426" y="4249843"/>
            <a:ext cx="174188" cy="150716"/>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accent1"/>
        </a:solidFill>
        <a:effectLst/>
      </p:bgPr>
    </p:bg>
    <p:spTree>
      <p:nvGrpSpPr>
        <p:cNvPr id="1" name="Shape 275"/>
        <p:cNvGrpSpPr/>
        <p:nvPr/>
      </p:nvGrpSpPr>
      <p:grpSpPr>
        <a:xfrm>
          <a:off x="0" y="0"/>
          <a:ext cx="0" cy="0"/>
          <a:chOff x="0" y="0"/>
          <a:chExt cx="0" cy="0"/>
        </a:xfrm>
      </p:grpSpPr>
      <p:sp>
        <p:nvSpPr>
          <p:cNvPr id="276" name="Google Shape;276;p16"/>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16"/>
          <p:cNvSpPr txBox="1">
            <a:spLocks noGrp="1"/>
          </p:cNvSpPr>
          <p:nvPr>
            <p:ph type="subTitle" idx="1"/>
          </p:nvPr>
        </p:nvSpPr>
        <p:spPr>
          <a:xfrm>
            <a:off x="996950" y="2911687"/>
            <a:ext cx="2085300" cy="807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78" name="Google Shape;278;p16"/>
          <p:cNvSpPr txBox="1">
            <a:spLocks noGrp="1"/>
          </p:cNvSpPr>
          <p:nvPr>
            <p:ph type="subTitle" idx="2"/>
          </p:nvPr>
        </p:nvSpPr>
        <p:spPr>
          <a:xfrm>
            <a:off x="996950" y="2424888"/>
            <a:ext cx="20853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6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279" name="Google Shape;279;p16"/>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500"/>
              <a:buFont typeface="Anek Telugu"/>
              <a:buNone/>
              <a:defRPr b="1">
                <a:solidFill>
                  <a:schemeClr val="lt1"/>
                </a:solidFill>
                <a:latin typeface="Anek Telugu"/>
                <a:ea typeface="Anek Telugu"/>
                <a:cs typeface="Anek Telugu"/>
                <a:sym typeface="Anek Telugu"/>
              </a:defRPr>
            </a:lvl1pPr>
            <a:lvl2pPr lvl="1"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2pPr>
            <a:lvl3pPr lvl="2"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3pPr>
            <a:lvl4pPr lvl="3"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4pPr>
            <a:lvl5pPr lvl="4"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5pPr>
            <a:lvl6pPr lvl="5"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6pPr>
            <a:lvl7pPr lvl="6"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7pPr>
            <a:lvl8pPr lvl="7"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8pPr>
            <a:lvl9pPr lvl="8"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9pPr>
          </a:lstStyle>
          <a:p/>
        </p:txBody>
      </p:sp>
      <p:sp>
        <p:nvSpPr>
          <p:cNvPr id="280" name="Google Shape;280;p16"/>
          <p:cNvSpPr txBox="1">
            <a:spLocks noGrp="1"/>
          </p:cNvSpPr>
          <p:nvPr>
            <p:ph type="subTitle" idx="3"/>
          </p:nvPr>
        </p:nvSpPr>
        <p:spPr>
          <a:xfrm>
            <a:off x="3529350" y="2911687"/>
            <a:ext cx="2085300" cy="807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1" name="Google Shape;281;p16"/>
          <p:cNvSpPr txBox="1">
            <a:spLocks noGrp="1"/>
          </p:cNvSpPr>
          <p:nvPr>
            <p:ph type="subTitle" idx="4"/>
          </p:nvPr>
        </p:nvSpPr>
        <p:spPr>
          <a:xfrm>
            <a:off x="3529350" y="2424888"/>
            <a:ext cx="20853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6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282" name="Google Shape;282;p16"/>
          <p:cNvSpPr txBox="1">
            <a:spLocks noGrp="1"/>
          </p:cNvSpPr>
          <p:nvPr>
            <p:ph type="subTitle" idx="5"/>
          </p:nvPr>
        </p:nvSpPr>
        <p:spPr>
          <a:xfrm>
            <a:off x="6061750" y="2911687"/>
            <a:ext cx="2085300" cy="8079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83" name="Google Shape;283;p16"/>
          <p:cNvSpPr txBox="1">
            <a:spLocks noGrp="1"/>
          </p:cNvSpPr>
          <p:nvPr>
            <p:ph type="subTitle" idx="6"/>
          </p:nvPr>
        </p:nvSpPr>
        <p:spPr>
          <a:xfrm>
            <a:off x="6061750" y="2424888"/>
            <a:ext cx="20853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6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grpSp>
        <p:nvGrpSpPr>
          <p:cNvPr id="284" name="Google Shape;284;p16"/>
          <p:cNvGrpSpPr/>
          <p:nvPr/>
        </p:nvGrpSpPr>
        <p:grpSpPr>
          <a:xfrm flipH="1">
            <a:off x="312780" y="484848"/>
            <a:ext cx="1103587" cy="773795"/>
            <a:chOff x="2757950" y="732838"/>
            <a:chExt cx="1144800" cy="802775"/>
          </a:xfrm>
        </p:grpSpPr>
        <p:sp>
          <p:nvSpPr>
            <p:cNvPr id="285" name="Google Shape;285;p16"/>
            <p:cNvSpPr/>
            <p:nvPr/>
          </p:nvSpPr>
          <p:spPr>
            <a:xfrm>
              <a:off x="3723175" y="916638"/>
              <a:ext cx="179575" cy="236875"/>
            </a:xfrm>
            <a:custGeom>
              <a:avLst/>
              <a:gdLst/>
              <a:ahLst/>
              <a:cxnLst/>
              <a:rect l="l" t="t" r="r" b="b"/>
              <a:pathLst>
                <a:path w="7183" h="9475" extrusionOk="0">
                  <a:moveTo>
                    <a:pt x="3264" y="1"/>
                  </a:moveTo>
                  <a:lnTo>
                    <a:pt x="1" y="1629"/>
                  </a:lnTo>
                  <a:lnTo>
                    <a:pt x="3921" y="9475"/>
                  </a:lnTo>
                  <a:lnTo>
                    <a:pt x="7182" y="7846"/>
                  </a:lnTo>
                  <a:lnTo>
                    <a:pt x="3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16"/>
            <p:cNvSpPr/>
            <p:nvPr/>
          </p:nvSpPr>
          <p:spPr>
            <a:xfrm>
              <a:off x="3093800" y="1083113"/>
              <a:ext cx="160250" cy="140475"/>
            </a:xfrm>
            <a:custGeom>
              <a:avLst/>
              <a:gdLst/>
              <a:ahLst/>
              <a:cxnLst/>
              <a:rect l="l" t="t" r="r" b="b"/>
              <a:pathLst>
                <a:path w="6410" h="5619" extrusionOk="0">
                  <a:moveTo>
                    <a:pt x="3202" y="1"/>
                  </a:moveTo>
                  <a:cubicBezTo>
                    <a:pt x="2780" y="1"/>
                    <a:pt x="2352" y="96"/>
                    <a:pt x="1950" y="297"/>
                  </a:cubicBezTo>
                  <a:cubicBezTo>
                    <a:pt x="563" y="990"/>
                    <a:pt x="0" y="2676"/>
                    <a:pt x="692" y="4065"/>
                  </a:cubicBezTo>
                  <a:cubicBezTo>
                    <a:pt x="1185" y="5049"/>
                    <a:pt x="2178" y="5618"/>
                    <a:pt x="3208" y="5618"/>
                  </a:cubicBezTo>
                  <a:cubicBezTo>
                    <a:pt x="3630" y="5618"/>
                    <a:pt x="4058" y="5523"/>
                    <a:pt x="4460" y="5322"/>
                  </a:cubicBezTo>
                  <a:cubicBezTo>
                    <a:pt x="5847" y="4628"/>
                    <a:pt x="6410" y="2941"/>
                    <a:pt x="5718" y="1554"/>
                  </a:cubicBezTo>
                  <a:cubicBezTo>
                    <a:pt x="5225" y="570"/>
                    <a:pt x="4232" y="1"/>
                    <a:pt x="3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16"/>
            <p:cNvSpPr/>
            <p:nvPr/>
          </p:nvSpPr>
          <p:spPr>
            <a:xfrm>
              <a:off x="3064350" y="805913"/>
              <a:ext cx="671825" cy="570025"/>
            </a:xfrm>
            <a:custGeom>
              <a:avLst/>
              <a:gdLst/>
              <a:ahLst/>
              <a:cxnLst/>
              <a:rect l="l" t="t" r="r" b="b"/>
              <a:pathLst>
                <a:path w="26873" h="22801" extrusionOk="0">
                  <a:moveTo>
                    <a:pt x="23327" y="0"/>
                  </a:moveTo>
                  <a:lnTo>
                    <a:pt x="0" y="4906"/>
                  </a:lnTo>
                  <a:lnTo>
                    <a:pt x="8942" y="22801"/>
                  </a:lnTo>
                  <a:lnTo>
                    <a:pt x="26872" y="7093"/>
                  </a:lnTo>
                  <a:lnTo>
                    <a:pt x="23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16"/>
            <p:cNvSpPr/>
            <p:nvPr/>
          </p:nvSpPr>
          <p:spPr>
            <a:xfrm>
              <a:off x="3647600" y="732838"/>
              <a:ext cx="253850" cy="250475"/>
            </a:xfrm>
            <a:custGeom>
              <a:avLst/>
              <a:gdLst/>
              <a:ahLst/>
              <a:cxnLst/>
              <a:rect l="l" t="t" r="r" b="b"/>
              <a:pathLst>
                <a:path w="10154" h="10019" extrusionOk="0">
                  <a:moveTo>
                    <a:pt x="2" y="2933"/>
                  </a:moveTo>
                  <a:lnTo>
                    <a:pt x="3320" y="1276"/>
                  </a:lnTo>
                  <a:cubicBezTo>
                    <a:pt x="3470" y="1173"/>
                    <a:pt x="3627" y="1074"/>
                    <a:pt x="3795" y="989"/>
                  </a:cubicBezTo>
                  <a:cubicBezTo>
                    <a:pt x="5772" y="1"/>
                    <a:pt x="8176" y="804"/>
                    <a:pt x="9165" y="2780"/>
                  </a:cubicBezTo>
                  <a:cubicBezTo>
                    <a:pt x="10153" y="4759"/>
                    <a:pt x="9350" y="7163"/>
                    <a:pt x="7374" y="8152"/>
                  </a:cubicBezTo>
                  <a:cubicBezTo>
                    <a:pt x="7205" y="8235"/>
                    <a:pt x="7033" y="8301"/>
                    <a:pt x="6859" y="8361"/>
                  </a:cubicBezTo>
                  <a:lnTo>
                    <a:pt x="3542" y="10018"/>
                  </a:lnTo>
                  <a:lnTo>
                    <a:pt x="0" y="293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16"/>
            <p:cNvSpPr/>
            <p:nvPr/>
          </p:nvSpPr>
          <p:spPr>
            <a:xfrm>
              <a:off x="2757950" y="1058413"/>
              <a:ext cx="278750" cy="52650"/>
            </a:xfrm>
            <a:custGeom>
              <a:avLst/>
              <a:gdLst/>
              <a:ahLst/>
              <a:cxnLst/>
              <a:rect l="l" t="t" r="r" b="b"/>
              <a:pathLst>
                <a:path w="11150" h="2106" extrusionOk="0">
                  <a:moveTo>
                    <a:pt x="386" y="1"/>
                  </a:moveTo>
                  <a:lnTo>
                    <a:pt x="1" y="2105"/>
                  </a:lnTo>
                  <a:lnTo>
                    <a:pt x="11150" y="1757"/>
                  </a:lnTo>
                  <a:lnTo>
                    <a:pt x="3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16"/>
            <p:cNvSpPr/>
            <p:nvPr/>
          </p:nvSpPr>
          <p:spPr>
            <a:xfrm>
              <a:off x="2767575" y="1182163"/>
              <a:ext cx="278175" cy="105100"/>
            </a:xfrm>
            <a:custGeom>
              <a:avLst/>
              <a:gdLst/>
              <a:ahLst/>
              <a:cxnLst/>
              <a:rect l="l" t="t" r="r" b="b"/>
              <a:pathLst>
                <a:path w="11127" h="4204" extrusionOk="0">
                  <a:moveTo>
                    <a:pt x="11126" y="1"/>
                  </a:moveTo>
                  <a:lnTo>
                    <a:pt x="1" y="2256"/>
                  </a:lnTo>
                  <a:lnTo>
                    <a:pt x="894" y="4204"/>
                  </a:lnTo>
                  <a:lnTo>
                    <a:pt x="11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16"/>
            <p:cNvSpPr/>
            <p:nvPr/>
          </p:nvSpPr>
          <p:spPr>
            <a:xfrm>
              <a:off x="2947650" y="1242788"/>
              <a:ext cx="149875" cy="187650"/>
            </a:xfrm>
            <a:custGeom>
              <a:avLst/>
              <a:gdLst/>
              <a:ahLst/>
              <a:cxnLst/>
              <a:rect l="l" t="t" r="r" b="b"/>
              <a:pathLst>
                <a:path w="5995" h="7506" extrusionOk="0">
                  <a:moveTo>
                    <a:pt x="5995" y="1"/>
                  </a:moveTo>
                  <a:lnTo>
                    <a:pt x="1" y="6552"/>
                  </a:lnTo>
                  <a:lnTo>
                    <a:pt x="2092" y="7506"/>
                  </a:lnTo>
                  <a:lnTo>
                    <a:pt x="59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16"/>
            <p:cNvSpPr/>
            <p:nvPr/>
          </p:nvSpPr>
          <p:spPr>
            <a:xfrm>
              <a:off x="3123375" y="1277613"/>
              <a:ext cx="69275" cy="258000"/>
            </a:xfrm>
            <a:custGeom>
              <a:avLst/>
              <a:gdLst/>
              <a:ahLst/>
              <a:cxnLst/>
              <a:rect l="l" t="t" r="r" b="b"/>
              <a:pathLst>
                <a:path w="2771" h="10320" extrusionOk="0">
                  <a:moveTo>
                    <a:pt x="2299" y="1"/>
                  </a:moveTo>
                  <a:lnTo>
                    <a:pt x="1" y="10320"/>
                  </a:lnTo>
                  <a:lnTo>
                    <a:pt x="2771" y="10320"/>
                  </a:lnTo>
                  <a:lnTo>
                    <a:pt x="2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16"/>
            <p:cNvSpPr/>
            <p:nvPr/>
          </p:nvSpPr>
          <p:spPr>
            <a:xfrm>
              <a:off x="3145900" y="866413"/>
              <a:ext cx="442625" cy="112000"/>
            </a:xfrm>
            <a:custGeom>
              <a:avLst/>
              <a:gdLst/>
              <a:ahLst/>
              <a:cxnLst/>
              <a:rect l="l" t="t" r="r" b="b"/>
              <a:pathLst>
                <a:path w="17705" h="4480" extrusionOk="0">
                  <a:moveTo>
                    <a:pt x="17216" y="0"/>
                  </a:moveTo>
                  <a:cubicBezTo>
                    <a:pt x="17189" y="0"/>
                    <a:pt x="17161" y="3"/>
                    <a:pt x="17132" y="10"/>
                  </a:cubicBezTo>
                  <a:cubicBezTo>
                    <a:pt x="11552" y="1279"/>
                    <a:pt x="5974" y="2551"/>
                    <a:pt x="396" y="3820"/>
                  </a:cubicBezTo>
                  <a:cubicBezTo>
                    <a:pt x="1" y="3910"/>
                    <a:pt x="130" y="4480"/>
                    <a:pt x="491" y="4480"/>
                  </a:cubicBezTo>
                  <a:cubicBezTo>
                    <a:pt x="518" y="4480"/>
                    <a:pt x="545" y="4477"/>
                    <a:pt x="574" y="4470"/>
                  </a:cubicBezTo>
                  <a:cubicBezTo>
                    <a:pt x="6154" y="3199"/>
                    <a:pt x="11732" y="1929"/>
                    <a:pt x="17310" y="658"/>
                  </a:cubicBezTo>
                  <a:cubicBezTo>
                    <a:pt x="17705" y="570"/>
                    <a:pt x="17576" y="0"/>
                    <a:pt x="17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4" name="Google Shape;294;p16"/>
          <p:cNvSpPr/>
          <p:nvPr/>
        </p:nvSpPr>
        <p:spPr>
          <a:xfrm rot="4499210">
            <a:off x="451219" y="1271349"/>
            <a:ext cx="311534" cy="269251"/>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16"/>
          <p:cNvSpPr/>
          <p:nvPr/>
        </p:nvSpPr>
        <p:spPr>
          <a:xfrm rot="9892308">
            <a:off x="1234681" y="354392"/>
            <a:ext cx="213810" cy="184763"/>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16"/>
          <p:cNvSpPr/>
          <p:nvPr/>
        </p:nvSpPr>
        <p:spPr>
          <a:xfrm rot="9910569" flipH="1">
            <a:off x="7838324" y="4524057"/>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16"/>
          <p:cNvSpPr/>
          <p:nvPr/>
        </p:nvSpPr>
        <p:spPr>
          <a:xfrm flipH="1">
            <a:off x="8487172" y="425017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16"/>
          <p:cNvSpPr/>
          <p:nvPr/>
        </p:nvSpPr>
        <p:spPr>
          <a:xfrm rot="-9282891" flipH="1">
            <a:off x="8046301" y="398344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accent1"/>
        </a:solidFill>
        <a:effectLst/>
      </p:bgPr>
    </p:bg>
    <p:spTree>
      <p:nvGrpSpPr>
        <p:cNvPr id="1" name="Shape 299"/>
        <p:cNvGrpSpPr/>
        <p:nvPr/>
      </p:nvGrpSpPr>
      <p:grpSpPr>
        <a:xfrm>
          <a:off x="0" y="0"/>
          <a:ext cx="0" cy="0"/>
          <a:chOff x="0" y="0"/>
          <a:chExt cx="0" cy="0"/>
        </a:xfrm>
      </p:grpSpPr>
      <p:sp>
        <p:nvSpPr>
          <p:cNvPr id="300" name="Google Shape;300;p17"/>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17"/>
          <p:cNvSpPr txBox="1">
            <a:spLocks noGrp="1"/>
          </p:cNvSpPr>
          <p:nvPr>
            <p:ph type="subTitle" idx="1"/>
          </p:nvPr>
        </p:nvSpPr>
        <p:spPr>
          <a:xfrm>
            <a:off x="1045052" y="2992667"/>
            <a:ext cx="2249700" cy="617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2" name="Google Shape;302;p17"/>
          <p:cNvSpPr txBox="1">
            <a:spLocks noGrp="1"/>
          </p:cNvSpPr>
          <p:nvPr>
            <p:ph type="subTitle" idx="2"/>
          </p:nvPr>
        </p:nvSpPr>
        <p:spPr>
          <a:xfrm>
            <a:off x="1045052" y="2505888"/>
            <a:ext cx="22497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6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303" name="Google Shape;303;p17"/>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500"/>
              <a:buFont typeface="Anek Telugu"/>
              <a:buNone/>
              <a:defRPr b="1">
                <a:solidFill>
                  <a:schemeClr val="lt1"/>
                </a:solidFill>
                <a:latin typeface="Anek Telugu"/>
                <a:ea typeface="Anek Telugu"/>
                <a:cs typeface="Anek Telugu"/>
                <a:sym typeface="Anek Telugu"/>
              </a:defRPr>
            </a:lvl1pPr>
            <a:lvl2pPr lvl="1"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2pPr>
            <a:lvl3pPr lvl="2"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3pPr>
            <a:lvl4pPr lvl="3"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4pPr>
            <a:lvl5pPr lvl="4"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5pPr>
            <a:lvl6pPr lvl="5"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6pPr>
            <a:lvl7pPr lvl="6"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7pPr>
            <a:lvl8pPr lvl="7"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8pPr>
            <a:lvl9pPr lvl="8"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9pPr>
          </a:lstStyle>
          <a:p/>
        </p:txBody>
      </p:sp>
      <p:sp>
        <p:nvSpPr>
          <p:cNvPr id="304" name="Google Shape;304;p17"/>
          <p:cNvSpPr txBox="1">
            <a:spLocks noGrp="1"/>
          </p:cNvSpPr>
          <p:nvPr>
            <p:ph type="subTitle" idx="3"/>
          </p:nvPr>
        </p:nvSpPr>
        <p:spPr>
          <a:xfrm>
            <a:off x="3447163" y="2992667"/>
            <a:ext cx="2249700" cy="617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5" name="Google Shape;305;p17"/>
          <p:cNvSpPr txBox="1">
            <a:spLocks noGrp="1"/>
          </p:cNvSpPr>
          <p:nvPr>
            <p:ph type="subTitle" idx="4"/>
          </p:nvPr>
        </p:nvSpPr>
        <p:spPr>
          <a:xfrm>
            <a:off x="3447163" y="2505888"/>
            <a:ext cx="22497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6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306" name="Google Shape;306;p17"/>
          <p:cNvSpPr txBox="1">
            <a:spLocks noGrp="1"/>
          </p:cNvSpPr>
          <p:nvPr>
            <p:ph type="subTitle" idx="5"/>
          </p:nvPr>
        </p:nvSpPr>
        <p:spPr>
          <a:xfrm>
            <a:off x="5849248" y="2992667"/>
            <a:ext cx="2249700" cy="617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7" name="Google Shape;307;p17"/>
          <p:cNvSpPr txBox="1">
            <a:spLocks noGrp="1"/>
          </p:cNvSpPr>
          <p:nvPr>
            <p:ph type="subTitle" idx="6"/>
          </p:nvPr>
        </p:nvSpPr>
        <p:spPr>
          <a:xfrm>
            <a:off x="5849248" y="2505888"/>
            <a:ext cx="22497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6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grpSp>
        <p:nvGrpSpPr>
          <p:cNvPr id="308" name="Google Shape;308;p17"/>
          <p:cNvGrpSpPr/>
          <p:nvPr/>
        </p:nvGrpSpPr>
        <p:grpSpPr>
          <a:xfrm>
            <a:off x="7652171" y="446749"/>
            <a:ext cx="1103587" cy="773795"/>
            <a:chOff x="2757950" y="732838"/>
            <a:chExt cx="1144800" cy="802775"/>
          </a:xfrm>
        </p:grpSpPr>
        <p:sp>
          <p:nvSpPr>
            <p:cNvPr id="309" name="Google Shape;309;p17"/>
            <p:cNvSpPr/>
            <p:nvPr/>
          </p:nvSpPr>
          <p:spPr>
            <a:xfrm>
              <a:off x="3723175" y="916638"/>
              <a:ext cx="179575" cy="236875"/>
            </a:xfrm>
            <a:custGeom>
              <a:avLst/>
              <a:gdLst/>
              <a:ahLst/>
              <a:cxnLst/>
              <a:rect l="l" t="t" r="r" b="b"/>
              <a:pathLst>
                <a:path w="7183" h="9475" extrusionOk="0">
                  <a:moveTo>
                    <a:pt x="3264" y="1"/>
                  </a:moveTo>
                  <a:lnTo>
                    <a:pt x="1" y="1629"/>
                  </a:lnTo>
                  <a:lnTo>
                    <a:pt x="3921" y="9475"/>
                  </a:lnTo>
                  <a:lnTo>
                    <a:pt x="7182" y="7846"/>
                  </a:lnTo>
                  <a:lnTo>
                    <a:pt x="3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17"/>
            <p:cNvSpPr/>
            <p:nvPr/>
          </p:nvSpPr>
          <p:spPr>
            <a:xfrm>
              <a:off x="3093800" y="1083113"/>
              <a:ext cx="160250" cy="140475"/>
            </a:xfrm>
            <a:custGeom>
              <a:avLst/>
              <a:gdLst/>
              <a:ahLst/>
              <a:cxnLst/>
              <a:rect l="l" t="t" r="r" b="b"/>
              <a:pathLst>
                <a:path w="6410" h="5619" extrusionOk="0">
                  <a:moveTo>
                    <a:pt x="3202" y="1"/>
                  </a:moveTo>
                  <a:cubicBezTo>
                    <a:pt x="2780" y="1"/>
                    <a:pt x="2352" y="96"/>
                    <a:pt x="1950" y="297"/>
                  </a:cubicBezTo>
                  <a:cubicBezTo>
                    <a:pt x="563" y="990"/>
                    <a:pt x="0" y="2676"/>
                    <a:pt x="692" y="4065"/>
                  </a:cubicBezTo>
                  <a:cubicBezTo>
                    <a:pt x="1185" y="5049"/>
                    <a:pt x="2178" y="5618"/>
                    <a:pt x="3208" y="5618"/>
                  </a:cubicBezTo>
                  <a:cubicBezTo>
                    <a:pt x="3630" y="5618"/>
                    <a:pt x="4058" y="5523"/>
                    <a:pt x="4460" y="5322"/>
                  </a:cubicBezTo>
                  <a:cubicBezTo>
                    <a:pt x="5847" y="4628"/>
                    <a:pt x="6410" y="2941"/>
                    <a:pt x="5718" y="1554"/>
                  </a:cubicBezTo>
                  <a:cubicBezTo>
                    <a:pt x="5225" y="570"/>
                    <a:pt x="4232" y="1"/>
                    <a:pt x="3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17"/>
            <p:cNvSpPr/>
            <p:nvPr/>
          </p:nvSpPr>
          <p:spPr>
            <a:xfrm>
              <a:off x="3064350" y="805913"/>
              <a:ext cx="671825" cy="570025"/>
            </a:xfrm>
            <a:custGeom>
              <a:avLst/>
              <a:gdLst/>
              <a:ahLst/>
              <a:cxnLst/>
              <a:rect l="l" t="t" r="r" b="b"/>
              <a:pathLst>
                <a:path w="26873" h="22801" extrusionOk="0">
                  <a:moveTo>
                    <a:pt x="23327" y="0"/>
                  </a:moveTo>
                  <a:lnTo>
                    <a:pt x="0" y="4906"/>
                  </a:lnTo>
                  <a:lnTo>
                    <a:pt x="8942" y="22801"/>
                  </a:lnTo>
                  <a:lnTo>
                    <a:pt x="26872" y="7093"/>
                  </a:lnTo>
                  <a:lnTo>
                    <a:pt x="23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17"/>
            <p:cNvSpPr/>
            <p:nvPr/>
          </p:nvSpPr>
          <p:spPr>
            <a:xfrm>
              <a:off x="3647600" y="732838"/>
              <a:ext cx="253850" cy="250475"/>
            </a:xfrm>
            <a:custGeom>
              <a:avLst/>
              <a:gdLst/>
              <a:ahLst/>
              <a:cxnLst/>
              <a:rect l="l" t="t" r="r" b="b"/>
              <a:pathLst>
                <a:path w="10154" h="10019" extrusionOk="0">
                  <a:moveTo>
                    <a:pt x="2" y="2933"/>
                  </a:moveTo>
                  <a:lnTo>
                    <a:pt x="3320" y="1276"/>
                  </a:lnTo>
                  <a:cubicBezTo>
                    <a:pt x="3470" y="1173"/>
                    <a:pt x="3627" y="1074"/>
                    <a:pt x="3795" y="989"/>
                  </a:cubicBezTo>
                  <a:cubicBezTo>
                    <a:pt x="5772" y="1"/>
                    <a:pt x="8176" y="804"/>
                    <a:pt x="9165" y="2780"/>
                  </a:cubicBezTo>
                  <a:cubicBezTo>
                    <a:pt x="10153" y="4759"/>
                    <a:pt x="9350" y="7163"/>
                    <a:pt x="7374" y="8152"/>
                  </a:cubicBezTo>
                  <a:cubicBezTo>
                    <a:pt x="7205" y="8235"/>
                    <a:pt x="7033" y="8301"/>
                    <a:pt x="6859" y="8361"/>
                  </a:cubicBezTo>
                  <a:lnTo>
                    <a:pt x="3542" y="10018"/>
                  </a:lnTo>
                  <a:lnTo>
                    <a:pt x="0" y="293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17"/>
            <p:cNvSpPr/>
            <p:nvPr/>
          </p:nvSpPr>
          <p:spPr>
            <a:xfrm>
              <a:off x="2757950" y="1058413"/>
              <a:ext cx="278750" cy="52650"/>
            </a:xfrm>
            <a:custGeom>
              <a:avLst/>
              <a:gdLst/>
              <a:ahLst/>
              <a:cxnLst/>
              <a:rect l="l" t="t" r="r" b="b"/>
              <a:pathLst>
                <a:path w="11150" h="2106" extrusionOk="0">
                  <a:moveTo>
                    <a:pt x="386" y="1"/>
                  </a:moveTo>
                  <a:lnTo>
                    <a:pt x="1" y="2105"/>
                  </a:lnTo>
                  <a:lnTo>
                    <a:pt x="11150" y="1757"/>
                  </a:lnTo>
                  <a:lnTo>
                    <a:pt x="3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17"/>
            <p:cNvSpPr/>
            <p:nvPr/>
          </p:nvSpPr>
          <p:spPr>
            <a:xfrm>
              <a:off x="2767575" y="1182163"/>
              <a:ext cx="278175" cy="105100"/>
            </a:xfrm>
            <a:custGeom>
              <a:avLst/>
              <a:gdLst/>
              <a:ahLst/>
              <a:cxnLst/>
              <a:rect l="l" t="t" r="r" b="b"/>
              <a:pathLst>
                <a:path w="11127" h="4204" extrusionOk="0">
                  <a:moveTo>
                    <a:pt x="11126" y="1"/>
                  </a:moveTo>
                  <a:lnTo>
                    <a:pt x="1" y="2256"/>
                  </a:lnTo>
                  <a:lnTo>
                    <a:pt x="894" y="4204"/>
                  </a:lnTo>
                  <a:lnTo>
                    <a:pt x="11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17"/>
            <p:cNvSpPr/>
            <p:nvPr/>
          </p:nvSpPr>
          <p:spPr>
            <a:xfrm>
              <a:off x="2947650" y="1242788"/>
              <a:ext cx="149875" cy="187650"/>
            </a:xfrm>
            <a:custGeom>
              <a:avLst/>
              <a:gdLst/>
              <a:ahLst/>
              <a:cxnLst/>
              <a:rect l="l" t="t" r="r" b="b"/>
              <a:pathLst>
                <a:path w="5995" h="7506" extrusionOk="0">
                  <a:moveTo>
                    <a:pt x="5995" y="1"/>
                  </a:moveTo>
                  <a:lnTo>
                    <a:pt x="1" y="6552"/>
                  </a:lnTo>
                  <a:lnTo>
                    <a:pt x="2092" y="7506"/>
                  </a:lnTo>
                  <a:lnTo>
                    <a:pt x="59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17"/>
            <p:cNvSpPr/>
            <p:nvPr/>
          </p:nvSpPr>
          <p:spPr>
            <a:xfrm>
              <a:off x="3123375" y="1277613"/>
              <a:ext cx="69275" cy="258000"/>
            </a:xfrm>
            <a:custGeom>
              <a:avLst/>
              <a:gdLst/>
              <a:ahLst/>
              <a:cxnLst/>
              <a:rect l="l" t="t" r="r" b="b"/>
              <a:pathLst>
                <a:path w="2771" h="10320" extrusionOk="0">
                  <a:moveTo>
                    <a:pt x="2299" y="1"/>
                  </a:moveTo>
                  <a:lnTo>
                    <a:pt x="1" y="10320"/>
                  </a:lnTo>
                  <a:lnTo>
                    <a:pt x="2771" y="10320"/>
                  </a:lnTo>
                  <a:lnTo>
                    <a:pt x="2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17"/>
            <p:cNvSpPr/>
            <p:nvPr/>
          </p:nvSpPr>
          <p:spPr>
            <a:xfrm>
              <a:off x="3145900" y="866413"/>
              <a:ext cx="442625" cy="112000"/>
            </a:xfrm>
            <a:custGeom>
              <a:avLst/>
              <a:gdLst/>
              <a:ahLst/>
              <a:cxnLst/>
              <a:rect l="l" t="t" r="r" b="b"/>
              <a:pathLst>
                <a:path w="17705" h="4480" extrusionOk="0">
                  <a:moveTo>
                    <a:pt x="17216" y="0"/>
                  </a:moveTo>
                  <a:cubicBezTo>
                    <a:pt x="17189" y="0"/>
                    <a:pt x="17161" y="3"/>
                    <a:pt x="17132" y="10"/>
                  </a:cubicBezTo>
                  <a:cubicBezTo>
                    <a:pt x="11552" y="1279"/>
                    <a:pt x="5974" y="2551"/>
                    <a:pt x="396" y="3820"/>
                  </a:cubicBezTo>
                  <a:cubicBezTo>
                    <a:pt x="1" y="3910"/>
                    <a:pt x="130" y="4480"/>
                    <a:pt x="491" y="4480"/>
                  </a:cubicBezTo>
                  <a:cubicBezTo>
                    <a:pt x="518" y="4480"/>
                    <a:pt x="545" y="4477"/>
                    <a:pt x="574" y="4470"/>
                  </a:cubicBezTo>
                  <a:cubicBezTo>
                    <a:pt x="6154" y="3199"/>
                    <a:pt x="11732" y="1929"/>
                    <a:pt x="17310" y="658"/>
                  </a:cubicBezTo>
                  <a:cubicBezTo>
                    <a:pt x="17705" y="570"/>
                    <a:pt x="17576" y="0"/>
                    <a:pt x="17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8" name="Google Shape;318;p17"/>
          <p:cNvSpPr/>
          <p:nvPr/>
        </p:nvSpPr>
        <p:spPr>
          <a:xfrm rot="-4499210" flipH="1">
            <a:off x="8305786" y="1233250"/>
            <a:ext cx="311534" cy="269251"/>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17"/>
          <p:cNvSpPr/>
          <p:nvPr/>
        </p:nvSpPr>
        <p:spPr>
          <a:xfrm rot="-9892308" flipH="1">
            <a:off x="7620047" y="316293"/>
            <a:ext cx="213810" cy="184763"/>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0" name="Google Shape;320;p17"/>
          <p:cNvGrpSpPr/>
          <p:nvPr/>
        </p:nvGrpSpPr>
        <p:grpSpPr>
          <a:xfrm rot="-899960">
            <a:off x="397050" y="552523"/>
            <a:ext cx="839648" cy="853826"/>
            <a:chOff x="1028300" y="3370150"/>
            <a:chExt cx="839673" cy="853851"/>
          </a:xfrm>
        </p:grpSpPr>
        <p:sp>
          <p:nvSpPr>
            <p:cNvPr id="321" name="Google Shape;321;p17"/>
            <p:cNvSpPr/>
            <p:nvPr/>
          </p:nvSpPr>
          <p:spPr>
            <a:xfrm>
              <a:off x="1039622" y="3395650"/>
              <a:ext cx="828351" cy="828351"/>
            </a:xfrm>
            <a:custGeom>
              <a:avLst/>
              <a:gdLst/>
              <a:ahLst/>
              <a:cxnLst/>
              <a:rect l="l" t="t" r="r" b="b"/>
              <a:pathLst>
                <a:path w="23486" h="23486" extrusionOk="0">
                  <a:moveTo>
                    <a:pt x="22236" y="14008"/>
                  </a:moveTo>
                  <a:cubicBezTo>
                    <a:pt x="20985" y="19803"/>
                    <a:pt x="15273" y="23486"/>
                    <a:pt x="9478" y="22236"/>
                  </a:cubicBezTo>
                  <a:cubicBezTo>
                    <a:pt x="3683" y="20985"/>
                    <a:pt x="1" y="15273"/>
                    <a:pt x="1252" y="9478"/>
                  </a:cubicBezTo>
                  <a:cubicBezTo>
                    <a:pt x="2503" y="3684"/>
                    <a:pt x="8215" y="1"/>
                    <a:pt x="14008" y="1252"/>
                  </a:cubicBezTo>
                  <a:cubicBezTo>
                    <a:pt x="19803" y="2502"/>
                    <a:pt x="23486" y="8213"/>
                    <a:pt x="22236" y="140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17"/>
            <p:cNvSpPr/>
            <p:nvPr/>
          </p:nvSpPr>
          <p:spPr>
            <a:xfrm>
              <a:off x="1028300" y="3370150"/>
              <a:ext cx="819957" cy="770896"/>
            </a:xfrm>
            <a:custGeom>
              <a:avLst/>
              <a:gdLst/>
              <a:ahLst/>
              <a:cxnLst/>
              <a:rect l="l" t="t" r="r" b="b"/>
              <a:pathLst>
                <a:path w="23248" h="21857" extrusionOk="0">
                  <a:moveTo>
                    <a:pt x="11285" y="385"/>
                  </a:moveTo>
                  <a:cubicBezTo>
                    <a:pt x="12031" y="385"/>
                    <a:pt x="12784" y="467"/>
                    <a:pt x="13521" y="625"/>
                  </a:cubicBezTo>
                  <a:cubicBezTo>
                    <a:pt x="19201" y="1852"/>
                    <a:pt x="22826" y="7472"/>
                    <a:pt x="21600" y="13153"/>
                  </a:cubicBezTo>
                  <a:cubicBezTo>
                    <a:pt x="20559" y="17973"/>
                    <a:pt x="16230" y="21472"/>
                    <a:pt x="11306" y="21472"/>
                  </a:cubicBezTo>
                  <a:cubicBezTo>
                    <a:pt x="10559" y="21472"/>
                    <a:pt x="9807" y="21393"/>
                    <a:pt x="9072" y="21232"/>
                  </a:cubicBezTo>
                  <a:cubicBezTo>
                    <a:pt x="6319" y="20638"/>
                    <a:pt x="3964" y="19008"/>
                    <a:pt x="2438" y="16642"/>
                  </a:cubicBezTo>
                  <a:cubicBezTo>
                    <a:pt x="910" y="14275"/>
                    <a:pt x="397" y="11457"/>
                    <a:pt x="991" y="8704"/>
                  </a:cubicBezTo>
                  <a:cubicBezTo>
                    <a:pt x="2033" y="3884"/>
                    <a:pt x="6362" y="385"/>
                    <a:pt x="11285" y="385"/>
                  </a:cubicBezTo>
                  <a:close/>
                  <a:moveTo>
                    <a:pt x="11285" y="0"/>
                  </a:moveTo>
                  <a:cubicBezTo>
                    <a:pt x="6182" y="0"/>
                    <a:pt x="1695" y="3627"/>
                    <a:pt x="616" y="8623"/>
                  </a:cubicBezTo>
                  <a:cubicBezTo>
                    <a:pt x="0" y="11476"/>
                    <a:pt x="532" y="14397"/>
                    <a:pt x="2113" y="16851"/>
                  </a:cubicBezTo>
                  <a:cubicBezTo>
                    <a:pt x="3695" y="19304"/>
                    <a:pt x="6138" y="20992"/>
                    <a:pt x="8989" y="21609"/>
                  </a:cubicBezTo>
                  <a:cubicBezTo>
                    <a:pt x="9753" y="21774"/>
                    <a:pt x="10532" y="21857"/>
                    <a:pt x="11306" y="21857"/>
                  </a:cubicBezTo>
                  <a:cubicBezTo>
                    <a:pt x="16410" y="21857"/>
                    <a:pt x="20898" y="18230"/>
                    <a:pt x="21975" y="13234"/>
                  </a:cubicBezTo>
                  <a:cubicBezTo>
                    <a:pt x="23248" y="7345"/>
                    <a:pt x="19491" y="1521"/>
                    <a:pt x="13602" y="248"/>
                  </a:cubicBezTo>
                  <a:cubicBezTo>
                    <a:pt x="12838" y="84"/>
                    <a:pt x="12060" y="0"/>
                    <a:pt x="1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17"/>
            <p:cNvSpPr/>
            <p:nvPr/>
          </p:nvSpPr>
          <p:spPr>
            <a:xfrm>
              <a:off x="1247612" y="3754840"/>
              <a:ext cx="71598" cy="125632"/>
            </a:xfrm>
            <a:custGeom>
              <a:avLst/>
              <a:gdLst/>
              <a:ahLst/>
              <a:cxnLst/>
              <a:rect l="l" t="t" r="r" b="b"/>
              <a:pathLst>
                <a:path w="2030" h="3562" extrusionOk="0">
                  <a:moveTo>
                    <a:pt x="664" y="0"/>
                  </a:moveTo>
                  <a:lnTo>
                    <a:pt x="1" y="3287"/>
                  </a:lnTo>
                  <a:lnTo>
                    <a:pt x="1368" y="3561"/>
                  </a:lnTo>
                  <a:lnTo>
                    <a:pt x="2030" y="277"/>
                  </a:lnTo>
                  <a:lnTo>
                    <a:pt x="6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17"/>
            <p:cNvSpPr/>
            <p:nvPr/>
          </p:nvSpPr>
          <p:spPr>
            <a:xfrm>
              <a:off x="1578096" y="3748632"/>
              <a:ext cx="82497" cy="75760"/>
            </a:xfrm>
            <a:custGeom>
              <a:avLst/>
              <a:gdLst/>
              <a:ahLst/>
              <a:cxnLst/>
              <a:rect l="l" t="t" r="r" b="b"/>
              <a:pathLst>
                <a:path w="2339" h="2148" extrusionOk="0">
                  <a:moveTo>
                    <a:pt x="1169" y="1"/>
                  </a:moveTo>
                  <a:cubicBezTo>
                    <a:pt x="669" y="1"/>
                    <a:pt x="220" y="352"/>
                    <a:pt x="118" y="861"/>
                  </a:cubicBezTo>
                  <a:cubicBezTo>
                    <a:pt x="0" y="1443"/>
                    <a:pt x="377" y="2010"/>
                    <a:pt x="958" y="2126"/>
                  </a:cubicBezTo>
                  <a:cubicBezTo>
                    <a:pt x="1029" y="2140"/>
                    <a:pt x="1100" y="2147"/>
                    <a:pt x="1169" y="2147"/>
                  </a:cubicBezTo>
                  <a:cubicBezTo>
                    <a:pt x="1670" y="2147"/>
                    <a:pt x="2119" y="1796"/>
                    <a:pt x="2221" y="1287"/>
                  </a:cubicBezTo>
                  <a:cubicBezTo>
                    <a:pt x="2339" y="704"/>
                    <a:pt x="1961" y="140"/>
                    <a:pt x="1381" y="22"/>
                  </a:cubicBezTo>
                  <a:cubicBezTo>
                    <a:pt x="1310" y="8"/>
                    <a:pt x="123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17"/>
            <p:cNvSpPr/>
            <p:nvPr/>
          </p:nvSpPr>
          <p:spPr>
            <a:xfrm>
              <a:off x="1316107" y="3654074"/>
              <a:ext cx="328575" cy="264313"/>
            </a:xfrm>
            <a:custGeom>
              <a:avLst/>
              <a:gdLst/>
              <a:ahLst/>
              <a:cxnLst/>
              <a:rect l="l" t="t" r="r" b="b"/>
              <a:pathLst>
                <a:path w="9316" h="7494" extrusionOk="0">
                  <a:moveTo>
                    <a:pt x="9316" y="1"/>
                  </a:moveTo>
                  <a:lnTo>
                    <a:pt x="600" y="598"/>
                  </a:lnTo>
                  <a:lnTo>
                    <a:pt x="1" y="3569"/>
                  </a:lnTo>
                  <a:lnTo>
                    <a:pt x="7805" y="7494"/>
                  </a:lnTo>
                  <a:lnTo>
                    <a:pt x="9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17"/>
            <p:cNvSpPr/>
            <p:nvPr/>
          </p:nvSpPr>
          <p:spPr>
            <a:xfrm>
              <a:off x="1211530" y="3662327"/>
              <a:ext cx="125702" cy="117661"/>
            </a:xfrm>
            <a:custGeom>
              <a:avLst/>
              <a:gdLst/>
              <a:ahLst/>
              <a:cxnLst/>
              <a:rect l="l" t="t" r="r" b="b"/>
              <a:pathLst>
                <a:path w="3564" h="3336" extrusionOk="0">
                  <a:moveTo>
                    <a:pt x="1665" y="1"/>
                  </a:moveTo>
                  <a:cubicBezTo>
                    <a:pt x="952" y="1"/>
                    <a:pt x="315" y="503"/>
                    <a:pt x="169" y="1229"/>
                  </a:cubicBezTo>
                  <a:cubicBezTo>
                    <a:pt x="1" y="2057"/>
                    <a:pt x="538" y="2863"/>
                    <a:pt x="1366" y="3030"/>
                  </a:cubicBezTo>
                  <a:cubicBezTo>
                    <a:pt x="1436" y="3043"/>
                    <a:pt x="1507" y="3051"/>
                    <a:pt x="1577" y="3055"/>
                  </a:cubicBezTo>
                  <a:lnTo>
                    <a:pt x="2966" y="3335"/>
                  </a:lnTo>
                  <a:lnTo>
                    <a:pt x="3564" y="368"/>
                  </a:lnTo>
                  <a:lnTo>
                    <a:pt x="2175" y="90"/>
                  </a:lnTo>
                  <a:cubicBezTo>
                    <a:pt x="2109" y="66"/>
                    <a:pt x="2041" y="45"/>
                    <a:pt x="1970" y="32"/>
                  </a:cubicBezTo>
                  <a:cubicBezTo>
                    <a:pt x="1867" y="11"/>
                    <a:pt x="1765" y="1"/>
                    <a:pt x="1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17"/>
            <p:cNvSpPr/>
            <p:nvPr/>
          </p:nvSpPr>
          <p:spPr>
            <a:xfrm>
              <a:off x="1364286" y="3689943"/>
              <a:ext cx="211161" cy="29697"/>
            </a:xfrm>
            <a:custGeom>
              <a:avLst/>
              <a:gdLst/>
              <a:ahLst/>
              <a:cxnLst/>
              <a:rect l="l" t="t" r="r" b="b"/>
              <a:pathLst>
                <a:path w="5987" h="842" extrusionOk="0">
                  <a:moveTo>
                    <a:pt x="5697" y="0"/>
                  </a:moveTo>
                  <a:cubicBezTo>
                    <a:pt x="5691" y="0"/>
                    <a:pt x="5684" y="1"/>
                    <a:pt x="5677" y="1"/>
                  </a:cubicBezTo>
                  <a:cubicBezTo>
                    <a:pt x="3888" y="121"/>
                    <a:pt x="2099" y="239"/>
                    <a:pt x="310" y="359"/>
                  </a:cubicBezTo>
                  <a:cubicBezTo>
                    <a:pt x="8" y="378"/>
                    <a:pt x="1" y="841"/>
                    <a:pt x="292" y="841"/>
                  </a:cubicBezTo>
                  <a:cubicBezTo>
                    <a:pt x="298" y="841"/>
                    <a:pt x="304" y="841"/>
                    <a:pt x="310" y="840"/>
                  </a:cubicBezTo>
                  <a:cubicBezTo>
                    <a:pt x="2099" y="721"/>
                    <a:pt x="3888" y="601"/>
                    <a:pt x="5677" y="483"/>
                  </a:cubicBezTo>
                  <a:cubicBezTo>
                    <a:pt x="5978" y="462"/>
                    <a:pt x="5987" y="0"/>
                    <a:pt x="5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8" name="Google Shape;328;p17"/>
          <p:cNvSpPr/>
          <p:nvPr/>
        </p:nvSpPr>
        <p:spPr>
          <a:xfrm rot="4931153">
            <a:off x="935634" y="1181316"/>
            <a:ext cx="284643" cy="245568"/>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17"/>
          <p:cNvSpPr/>
          <p:nvPr/>
        </p:nvSpPr>
        <p:spPr>
          <a:xfrm>
            <a:off x="1279550" y="291523"/>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17"/>
          <p:cNvSpPr/>
          <p:nvPr/>
        </p:nvSpPr>
        <p:spPr>
          <a:xfrm rot="-9910569">
            <a:off x="993415" y="4447828"/>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17"/>
          <p:cNvSpPr/>
          <p:nvPr/>
        </p:nvSpPr>
        <p:spPr>
          <a:xfrm>
            <a:off x="512000" y="417394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17"/>
          <p:cNvSpPr/>
          <p:nvPr/>
        </p:nvSpPr>
        <p:spPr>
          <a:xfrm rot="9282891">
            <a:off x="981783" y="390721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17"/>
          <p:cNvSpPr/>
          <p:nvPr/>
        </p:nvSpPr>
        <p:spPr>
          <a:xfrm rot="9910569" flipH="1">
            <a:off x="7838324" y="4524057"/>
            <a:ext cx="370532" cy="321350"/>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17"/>
          <p:cNvSpPr/>
          <p:nvPr/>
        </p:nvSpPr>
        <p:spPr>
          <a:xfrm flipH="1">
            <a:off x="8487172" y="4250178"/>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17"/>
          <p:cNvSpPr/>
          <p:nvPr/>
        </p:nvSpPr>
        <p:spPr>
          <a:xfrm rot="-9282891" flipH="1">
            <a:off x="8046301" y="3983443"/>
            <a:ext cx="174188" cy="15071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accent1"/>
        </a:solidFill>
        <a:effectLst/>
      </p:bgPr>
    </p:bg>
    <p:spTree>
      <p:nvGrpSpPr>
        <p:cNvPr id="1" name="Shape 336"/>
        <p:cNvGrpSpPr/>
        <p:nvPr/>
      </p:nvGrpSpPr>
      <p:grpSpPr>
        <a:xfrm>
          <a:off x="0" y="0"/>
          <a:ext cx="0" cy="0"/>
          <a:chOff x="0" y="0"/>
          <a:chExt cx="0" cy="0"/>
        </a:xfrm>
      </p:grpSpPr>
      <p:sp>
        <p:nvSpPr>
          <p:cNvPr id="337" name="Google Shape;337;p18"/>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18"/>
          <p:cNvSpPr txBox="1">
            <a:spLocks noGrp="1"/>
          </p:cNvSpPr>
          <p:nvPr>
            <p:ph type="subTitle" idx="1"/>
          </p:nvPr>
        </p:nvSpPr>
        <p:spPr>
          <a:xfrm>
            <a:off x="2160238" y="2125375"/>
            <a:ext cx="2220300" cy="617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39" name="Google Shape;339;p18"/>
          <p:cNvSpPr txBox="1">
            <a:spLocks noGrp="1"/>
          </p:cNvSpPr>
          <p:nvPr>
            <p:ph type="subTitle" idx="2"/>
          </p:nvPr>
        </p:nvSpPr>
        <p:spPr>
          <a:xfrm>
            <a:off x="2160238" y="1638575"/>
            <a:ext cx="2220300" cy="565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6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340" name="Google Shape;340;p18"/>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500"/>
              <a:buFont typeface="Anek Telugu"/>
              <a:buNone/>
              <a:defRPr b="1">
                <a:solidFill>
                  <a:schemeClr val="lt1"/>
                </a:solidFill>
                <a:latin typeface="Anek Telugu"/>
                <a:ea typeface="Anek Telugu"/>
                <a:cs typeface="Anek Telugu"/>
                <a:sym typeface="Anek Telugu"/>
              </a:defRPr>
            </a:lvl1pPr>
            <a:lvl2pPr lvl="1"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2pPr>
            <a:lvl3pPr lvl="2"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3pPr>
            <a:lvl4pPr lvl="3"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4pPr>
            <a:lvl5pPr lvl="4"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5pPr>
            <a:lvl6pPr lvl="5"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6pPr>
            <a:lvl7pPr lvl="6"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7pPr>
            <a:lvl8pPr lvl="7"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8pPr>
            <a:lvl9pPr lvl="8"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9pPr>
          </a:lstStyle>
          <a:p/>
        </p:txBody>
      </p:sp>
      <p:sp>
        <p:nvSpPr>
          <p:cNvPr id="341" name="Google Shape;341;p18"/>
          <p:cNvSpPr txBox="1">
            <a:spLocks noGrp="1"/>
          </p:cNvSpPr>
          <p:nvPr>
            <p:ph type="subTitle" idx="3"/>
          </p:nvPr>
        </p:nvSpPr>
        <p:spPr>
          <a:xfrm>
            <a:off x="4769038" y="2125375"/>
            <a:ext cx="2220300" cy="6174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rgbClr val="000000"/>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42" name="Google Shape;342;p18"/>
          <p:cNvSpPr txBox="1">
            <a:spLocks noGrp="1"/>
          </p:cNvSpPr>
          <p:nvPr>
            <p:ph type="subTitle" idx="4"/>
          </p:nvPr>
        </p:nvSpPr>
        <p:spPr>
          <a:xfrm>
            <a:off x="4769038" y="1638575"/>
            <a:ext cx="2220300" cy="5652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panose="020B0606020202050201"/>
              <a:buNone/>
              <a:defRPr sz="26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343" name="Google Shape;343;p18"/>
          <p:cNvSpPr txBox="1">
            <a:spLocks noGrp="1"/>
          </p:cNvSpPr>
          <p:nvPr>
            <p:ph type="subTitle" idx="5"/>
          </p:nvPr>
        </p:nvSpPr>
        <p:spPr>
          <a:xfrm>
            <a:off x="2160238" y="3458175"/>
            <a:ext cx="2220300" cy="617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rgbClr val="000000"/>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44" name="Google Shape;344;p18"/>
          <p:cNvSpPr txBox="1">
            <a:spLocks noGrp="1"/>
          </p:cNvSpPr>
          <p:nvPr>
            <p:ph type="subTitle" idx="6"/>
          </p:nvPr>
        </p:nvSpPr>
        <p:spPr>
          <a:xfrm>
            <a:off x="2160238" y="2971375"/>
            <a:ext cx="2220300" cy="565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panose="020B0606020202050201"/>
              <a:buNone/>
              <a:defRPr sz="26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345" name="Google Shape;345;p18"/>
          <p:cNvSpPr txBox="1">
            <a:spLocks noGrp="1"/>
          </p:cNvSpPr>
          <p:nvPr>
            <p:ph type="subTitle" idx="7"/>
          </p:nvPr>
        </p:nvSpPr>
        <p:spPr>
          <a:xfrm>
            <a:off x="4769038" y="3458175"/>
            <a:ext cx="2220300" cy="617400"/>
          </a:xfrm>
          <a:prstGeom prst="rect">
            <a:avLst/>
          </a:prstGeom>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46" name="Google Shape;346;p18"/>
          <p:cNvSpPr txBox="1">
            <a:spLocks noGrp="1"/>
          </p:cNvSpPr>
          <p:nvPr>
            <p:ph type="subTitle" idx="8"/>
          </p:nvPr>
        </p:nvSpPr>
        <p:spPr>
          <a:xfrm>
            <a:off x="4769038" y="2971375"/>
            <a:ext cx="2220300" cy="565200"/>
          </a:xfrm>
          <a:prstGeom prst="rect">
            <a:avLst/>
          </a:prstGeom>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2400"/>
              <a:buFont typeface="Bebas Neue" panose="020B0606020202050201"/>
              <a:buNone/>
              <a:defRPr sz="26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pic>
        <p:nvPicPr>
          <p:cNvPr id="347" name="Google Shape;347;p18"/>
          <p:cNvPicPr preferRelativeResize="0"/>
          <p:nvPr/>
        </p:nvPicPr>
        <p:blipFill>
          <a:blip r:embed="rId2"/>
          <a:stretch>
            <a:fillRect/>
          </a:stretch>
        </p:blipFill>
        <p:spPr>
          <a:xfrm>
            <a:off x="7897160" y="3657010"/>
            <a:ext cx="723700" cy="723700"/>
          </a:xfrm>
          <a:prstGeom prst="rect">
            <a:avLst/>
          </a:prstGeom>
          <a:noFill/>
          <a:ln>
            <a:noFill/>
          </a:ln>
        </p:spPr>
      </p:pic>
      <p:grpSp>
        <p:nvGrpSpPr>
          <p:cNvPr id="348" name="Google Shape;348;p18"/>
          <p:cNvGrpSpPr/>
          <p:nvPr/>
        </p:nvGrpSpPr>
        <p:grpSpPr>
          <a:xfrm rot="-899960">
            <a:off x="463400" y="806410"/>
            <a:ext cx="839648" cy="853826"/>
            <a:chOff x="1028300" y="3370150"/>
            <a:chExt cx="839673" cy="853851"/>
          </a:xfrm>
        </p:grpSpPr>
        <p:sp>
          <p:nvSpPr>
            <p:cNvPr id="349" name="Google Shape;349;p18"/>
            <p:cNvSpPr/>
            <p:nvPr/>
          </p:nvSpPr>
          <p:spPr>
            <a:xfrm>
              <a:off x="1039622" y="3395650"/>
              <a:ext cx="828351" cy="828351"/>
            </a:xfrm>
            <a:custGeom>
              <a:avLst/>
              <a:gdLst/>
              <a:ahLst/>
              <a:cxnLst/>
              <a:rect l="l" t="t" r="r" b="b"/>
              <a:pathLst>
                <a:path w="23486" h="23486" extrusionOk="0">
                  <a:moveTo>
                    <a:pt x="22236" y="14008"/>
                  </a:moveTo>
                  <a:cubicBezTo>
                    <a:pt x="20985" y="19803"/>
                    <a:pt x="15273" y="23486"/>
                    <a:pt x="9478" y="22236"/>
                  </a:cubicBezTo>
                  <a:cubicBezTo>
                    <a:pt x="3683" y="20985"/>
                    <a:pt x="1" y="15273"/>
                    <a:pt x="1252" y="9478"/>
                  </a:cubicBezTo>
                  <a:cubicBezTo>
                    <a:pt x="2503" y="3684"/>
                    <a:pt x="8215" y="1"/>
                    <a:pt x="14008" y="1252"/>
                  </a:cubicBezTo>
                  <a:cubicBezTo>
                    <a:pt x="19803" y="2502"/>
                    <a:pt x="23486" y="8213"/>
                    <a:pt x="22236" y="140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18"/>
            <p:cNvSpPr/>
            <p:nvPr/>
          </p:nvSpPr>
          <p:spPr>
            <a:xfrm>
              <a:off x="1028300" y="3370150"/>
              <a:ext cx="819957" cy="770896"/>
            </a:xfrm>
            <a:custGeom>
              <a:avLst/>
              <a:gdLst/>
              <a:ahLst/>
              <a:cxnLst/>
              <a:rect l="l" t="t" r="r" b="b"/>
              <a:pathLst>
                <a:path w="23248" h="21857" extrusionOk="0">
                  <a:moveTo>
                    <a:pt x="11285" y="385"/>
                  </a:moveTo>
                  <a:cubicBezTo>
                    <a:pt x="12031" y="385"/>
                    <a:pt x="12784" y="467"/>
                    <a:pt x="13521" y="625"/>
                  </a:cubicBezTo>
                  <a:cubicBezTo>
                    <a:pt x="19201" y="1852"/>
                    <a:pt x="22826" y="7472"/>
                    <a:pt x="21600" y="13153"/>
                  </a:cubicBezTo>
                  <a:cubicBezTo>
                    <a:pt x="20559" y="17973"/>
                    <a:pt x="16230" y="21472"/>
                    <a:pt x="11306" y="21472"/>
                  </a:cubicBezTo>
                  <a:cubicBezTo>
                    <a:pt x="10559" y="21472"/>
                    <a:pt x="9807" y="21393"/>
                    <a:pt x="9072" y="21232"/>
                  </a:cubicBezTo>
                  <a:cubicBezTo>
                    <a:pt x="6319" y="20638"/>
                    <a:pt x="3964" y="19008"/>
                    <a:pt x="2438" y="16642"/>
                  </a:cubicBezTo>
                  <a:cubicBezTo>
                    <a:pt x="910" y="14275"/>
                    <a:pt x="397" y="11457"/>
                    <a:pt x="991" y="8704"/>
                  </a:cubicBezTo>
                  <a:cubicBezTo>
                    <a:pt x="2033" y="3884"/>
                    <a:pt x="6362" y="385"/>
                    <a:pt x="11285" y="385"/>
                  </a:cubicBezTo>
                  <a:close/>
                  <a:moveTo>
                    <a:pt x="11285" y="0"/>
                  </a:moveTo>
                  <a:cubicBezTo>
                    <a:pt x="6182" y="0"/>
                    <a:pt x="1695" y="3627"/>
                    <a:pt x="616" y="8623"/>
                  </a:cubicBezTo>
                  <a:cubicBezTo>
                    <a:pt x="0" y="11476"/>
                    <a:pt x="532" y="14397"/>
                    <a:pt x="2113" y="16851"/>
                  </a:cubicBezTo>
                  <a:cubicBezTo>
                    <a:pt x="3695" y="19304"/>
                    <a:pt x="6138" y="20992"/>
                    <a:pt x="8989" y="21609"/>
                  </a:cubicBezTo>
                  <a:cubicBezTo>
                    <a:pt x="9753" y="21774"/>
                    <a:pt x="10532" y="21857"/>
                    <a:pt x="11306" y="21857"/>
                  </a:cubicBezTo>
                  <a:cubicBezTo>
                    <a:pt x="16410" y="21857"/>
                    <a:pt x="20898" y="18230"/>
                    <a:pt x="21975" y="13234"/>
                  </a:cubicBezTo>
                  <a:cubicBezTo>
                    <a:pt x="23248" y="7345"/>
                    <a:pt x="19491" y="1521"/>
                    <a:pt x="13602" y="248"/>
                  </a:cubicBezTo>
                  <a:cubicBezTo>
                    <a:pt x="12838" y="84"/>
                    <a:pt x="12060" y="0"/>
                    <a:pt x="1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18"/>
            <p:cNvSpPr/>
            <p:nvPr/>
          </p:nvSpPr>
          <p:spPr>
            <a:xfrm>
              <a:off x="1247612" y="3754840"/>
              <a:ext cx="71598" cy="125632"/>
            </a:xfrm>
            <a:custGeom>
              <a:avLst/>
              <a:gdLst/>
              <a:ahLst/>
              <a:cxnLst/>
              <a:rect l="l" t="t" r="r" b="b"/>
              <a:pathLst>
                <a:path w="2030" h="3562" extrusionOk="0">
                  <a:moveTo>
                    <a:pt x="664" y="0"/>
                  </a:moveTo>
                  <a:lnTo>
                    <a:pt x="1" y="3287"/>
                  </a:lnTo>
                  <a:lnTo>
                    <a:pt x="1368" y="3561"/>
                  </a:lnTo>
                  <a:lnTo>
                    <a:pt x="2030" y="277"/>
                  </a:lnTo>
                  <a:lnTo>
                    <a:pt x="6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18"/>
            <p:cNvSpPr/>
            <p:nvPr/>
          </p:nvSpPr>
          <p:spPr>
            <a:xfrm>
              <a:off x="1578096" y="3748632"/>
              <a:ext cx="82497" cy="75760"/>
            </a:xfrm>
            <a:custGeom>
              <a:avLst/>
              <a:gdLst/>
              <a:ahLst/>
              <a:cxnLst/>
              <a:rect l="l" t="t" r="r" b="b"/>
              <a:pathLst>
                <a:path w="2339" h="2148" extrusionOk="0">
                  <a:moveTo>
                    <a:pt x="1169" y="1"/>
                  </a:moveTo>
                  <a:cubicBezTo>
                    <a:pt x="669" y="1"/>
                    <a:pt x="220" y="352"/>
                    <a:pt x="118" y="861"/>
                  </a:cubicBezTo>
                  <a:cubicBezTo>
                    <a:pt x="0" y="1443"/>
                    <a:pt x="377" y="2010"/>
                    <a:pt x="958" y="2126"/>
                  </a:cubicBezTo>
                  <a:cubicBezTo>
                    <a:pt x="1029" y="2140"/>
                    <a:pt x="1100" y="2147"/>
                    <a:pt x="1169" y="2147"/>
                  </a:cubicBezTo>
                  <a:cubicBezTo>
                    <a:pt x="1670" y="2147"/>
                    <a:pt x="2119" y="1796"/>
                    <a:pt x="2221" y="1287"/>
                  </a:cubicBezTo>
                  <a:cubicBezTo>
                    <a:pt x="2339" y="704"/>
                    <a:pt x="1961" y="140"/>
                    <a:pt x="1381" y="22"/>
                  </a:cubicBezTo>
                  <a:cubicBezTo>
                    <a:pt x="1310" y="8"/>
                    <a:pt x="123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18"/>
            <p:cNvSpPr/>
            <p:nvPr/>
          </p:nvSpPr>
          <p:spPr>
            <a:xfrm>
              <a:off x="1316107" y="3654074"/>
              <a:ext cx="328575" cy="264313"/>
            </a:xfrm>
            <a:custGeom>
              <a:avLst/>
              <a:gdLst/>
              <a:ahLst/>
              <a:cxnLst/>
              <a:rect l="l" t="t" r="r" b="b"/>
              <a:pathLst>
                <a:path w="9316" h="7494" extrusionOk="0">
                  <a:moveTo>
                    <a:pt x="9316" y="1"/>
                  </a:moveTo>
                  <a:lnTo>
                    <a:pt x="600" y="598"/>
                  </a:lnTo>
                  <a:lnTo>
                    <a:pt x="1" y="3569"/>
                  </a:lnTo>
                  <a:lnTo>
                    <a:pt x="7805" y="7494"/>
                  </a:lnTo>
                  <a:lnTo>
                    <a:pt x="93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18"/>
            <p:cNvSpPr/>
            <p:nvPr/>
          </p:nvSpPr>
          <p:spPr>
            <a:xfrm>
              <a:off x="1211530" y="3662327"/>
              <a:ext cx="125702" cy="117661"/>
            </a:xfrm>
            <a:custGeom>
              <a:avLst/>
              <a:gdLst/>
              <a:ahLst/>
              <a:cxnLst/>
              <a:rect l="l" t="t" r="r" b="b"/>
              <a:pathLst>
                <a:path w="3564" h="3336" extrusionOk="0">
                  <a:moveTo>
                    <a:pt x="1665" y="1"/>
                  </a:moveTo>
                  <a:cubicBezTo>
                    <a:pt x="952" y="1"/>
                    <a:pt x="315" y="503"/>
                    <a:pt x="169" y="1229"/>
                  </a:cubicBezTo>
                  <a:cubicBezTo>
                    <a:pt x="1" y="2057"/>
                    <a:pt x="538" y="2863"/>
                    <a:pt x="1366" y="3030"/>
                  </a:cubicBezTo>
                  <a:cubicBezTo>
                    <a:pt x="1436" y="3043"/>
                    <a:pt x="1507" y="3051"/>
                    <a:pt x="1577" y="3055"/>
                  </a:cubicBezTo>
                  <a:lnTo>
                    <a:pt x="2966" y="3335"/>
                  </a:lnTo>
                  <a:lnTo>
                    <a:pt x="3564" y="368"/>
                  </a:lnTo>
                  <a:lnTo>
                    <a:pt x="2175" y="90"/>
                  </a:lnTo>
                  <a:cubicBezTo>
                    <a:pt x="2109" y="66"/>
                    <a:pt x="2041" y="45"/>
                    <a:pt x="1970" y="32"/>
                  </a:cubicBezTo>
                  <a:cubicBezTo>
                    <a:pt x="1867" y="11"/>
                    <a:pt x="1765" y="1"/>
                    <a:pt x="1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18"/>
            <p:cNvSpPr/>
            <p:nvPr/>
          </p:nvSpPr>
          <p:spPr>
            <a:xfrm>
              <a:off x="1364286" y="3689943"/>
              <a:ext cx="211161" cy="29697"/>
            </a:xfrm>
            <a:custGeom>
              <a:avLst/>
              <a:gdLst/>
              <a:ahLst/>
              <a:cxnLst/>
              <a:rect l="l" t="t" r="r" b="b"/>
              <a:pathLst>
                <a:path w="5987" h="842" extrusionOk="0">
                  <a:moveTo>
                    <a:pt x="5697" y="0"/>
                  </a:moveTo>
                  <a:cubicBezTo>
                    <a:pt x="5691" y="0"/>
                    <a:pt x="5684" y="1"/>
                    <a:pt x="5677" y="1"/>
                  </a:cubicBezTo>
                  <a:cubicBezTo>
                    <a:pt x="3888" y="121"/>
                    <a:pt x="2099" y="239"/>
                    <a:pt x="310" y="359"/>
                  </a:cubicBezTo>
                  <a:cubicBezTo>
                    <a:pt x="8" y="378"/>
                    <a:pt x="1" y="841"/>
                    <a:pt x="292" y="841"/>
                  </a:cubicBezTo>
                  <a:cubicBezTo>
                    <a:pt x="298" y="841"/>
                    <a:pt x="304" y="841"/>
                    <a:pt x="310" y="840"/>
                  </a:cubicBezTo>
                  <a:cubicBezTo>
                    <a:pt x="2099" y="721"/>
                    <a:pt x="3888" y="601"/>
                    <a:pt x="5677" y="483"/>
                  </a:cubicBezTo>
                  <a:cubicBezTo>
                    <a:pt x="5978" y="462"/>
                    <a:pt x="5987" y="0"/>
                    <a:pt x="5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6" name="Google Shape;356;p18"/>
          <p:cNvSpPr/>
          <p:nvPr/>
        </p:nvSpPr>
        <p:spPr>
          <a:xfrm rot="4931153">
            <a:off x="1001984" y="1435204"/>
            <a:ext cx="284643" cy="245568"/>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7" name="Google Shape;357;p18"/>
          <p:cNvGrpSpPr/>
          <p:nvPr/>
        </p:nvGrpSpPr>
        <p:grpSpPr>
          <a:xfrm>
            <a:off x="7988550" y="3722150"/>
            <a:ext cx="819700" cy="773825"/>
            <a:chOff x="7577425" y="634713"/>
            <a:chExt cx="819700" cy="773825"/>
          </a:xfrm>
        </p:grpSpPr>
        <p:sp>
          <p:nvSpPr>
            <p:cNvPr id="358" name="Google Shape;358;p18"/>
            <p:cNvSpPr/>
            <p:nvPr/>
          </p:nvSpPr>
          <p:spPr>
            <a:xfrm>
              <a:off x="7577425" y="634713"/>
              <a:ext cx="773850" cy="773825"/>
            </a:xfrm>
            <a:custGeom>
              <a:avLst/>
              <a:gdLst/>
              <a:ahLst/>
              <a:cxnLst/>
              <a:rect l="l" t="t" r="r" b="b"/>
              <a:pathLst>
                <a:path w="30954" h="30953" extrusionOk="0">
                  <a:moveTo>
                    <a:pt x="8443" y="27068"/>
                  </a:moveTo>
                  <a:cubicBezTo>
                    <a:pt x="2041" y="23184"/>
                    <a:pt x="1" y="14844"/>
                    <a:pt x="3886" y="8444"/>
                  </a:cubicBezTo>
                  <a:cubicBezTo>
                    <a:pt x="7772" y="2041"/>
                    <a:pt x="16111" y="1"/>
                    <a:pt x="22511" y="3887"/>
                  </a:cubicBezTo>
                  <a:cubicBezTo>
                    <a:pt x="28913" y="7773"/>
                    <a:pt x="30954" y="16111"/>
                    <a:pt x="27068" y="22511"/>
                  </a:cubicBezTo>
                  <a:cubicBezTo>
                    <a:pt x="23182" y="28913"/>
                    <a:pt x="14844" y="30952"/>
                    <a:pt x="8443" y="270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18"/>
            <p:cNvSpPr/>
            <p:nvPr/>
          </p:nvSpPr>
          <p:spPr>
            <a:xfrm>
              <a:off x="7639225" y="669388"/>
              <a:ext cx="757900" cy="690175"/>
            </a:xfrm>
            <a:custGeom>
              <a:avLst/>
              <a:gdLst/>
              <a:ahLst/>
              <a:cxnLst/>
              <a:rect l="l" t="t" r="r" b="b"/>
              <a:pathLst>
                <a:path w="30316" h="27607" extrusionOk="0">
                  <a:moveTo>
                    <a:pt x="15182" y="486"/>
                  </a:moveTo>
                  <a:cubicBezTo>
                    <a:pt x="17588" y="486"/>
                    <a:pt x="19956" y="1144"/>
                    <a:pt x="22066" y="2424"/>
                  </a:cubicBezTo>
                  <a:cubicBezTo>
                    <a:pt x="27393" y="5656"/>
                    <a:pt x="29781" y="12269"/>
                    <a:pt x="27751" y="18145"/>
                  </a:cubicBezTo>
                  <a:cubicBezTo>
                    <a:pt x="27441" y="19037"/>
                    <a:pt x="27035" y="19904"/>
                    <a:pt x="26542" y="20716"/>
                  </a:cubicBezTo>
                  <a:cubicBezTo>
                    <a:pt x="24039" y="24839"/>
                    <a:pt x="19640" y="27120"/>
                    <a:pt x="15137" y="27120"/>
                  </a:cubicBezTo>
                  <a:cubicBezTo>
                    <a:pt x="12784" y="27120"/>
                    <a:pt x="10404" y="26497"/>
                    <a:pt x="8250" y="25190"/>
                  </a:cubicBezTo>
                  <a:cubicBezTo>
                    <a:pt x="2925" y="21958"/>
                    <a:pt x="534" y="15347"/>
                    <a:pt x="2567" y="9469"/>
                  </a:cubicBezTo>
                  <a:cubicBezTo>
                    <a:pt x="2875" y="8577"/>
                    <a:pt x="3281" y="7712"/>
                    <a:pt x="3774" y="6898"/>
                  </a:cubicBezTo>
                  <a:cubicBezTo>
                    <a:pt x="5621" y="3858"/>
                    <a:pt x="8538" y="1718"/>
                    <a:pt x="11994" y="873"/>
                  </a:cubicBezTo>
                  <a:cubicBezTo>
                    <a:pt x="13052" y="614"/>
                    <a:pt x="14121" y="486"/>
                    <a:pt x="15182" y="486"/>
                  </a:cubicBezTo>
                  <a:close/>
                  <a:moveTo>
                    <a:pt x="15181" y="1"/>
                  </a:moveTo>
                  <a:cubicBezTo>
                    <a:pt x="14081" y="1"/>
                    <a:pt x="12974" y="133"/>
                    <a:pt x="11878" y="401"/>
                  </a:cubicBezTo>
                  <a:cubicBezTo>
                    <a:pt x="8298" y="1277"/>
                    <a:pt x="5273" y="3496"/>
                    <a:pt x="3360" y="6647"/>
                  </a:cubicBezTo>
                  <a:cubicBezTo>
                    <a:pt x="2850" y="7490"/>
                    <a:pt x="2426" y="8386"/>
                    <a:pt x="2109" y="9310"/>
                  </a:cubicBezTo>
                  <a:lnTo>
                    <a:pt x="2107" y="9310"/>
                  </a:lnTo>
                  <a:cubicBezTo>
                    <a:pt x="0" y="15403"/>
                    <a:pt x="2478" y="22256"/>
                    <a:pt x="7998" y="25606"/>
                  </a:cubicBezTo>
                  <a:cubicBezTo>
                    <a:pt x="10230" y="26961"/>
                    <a:pt x="12698" y="27606"/>
                    <a:pt x="15136" y="27606"/>
                  </a:cubicBezTo>
                  <a:cubicBezTo>
                    <a:pt x="19803" y="27606"/>
                    <a:pt x="24362" y="25242"/>
                    <a:pt x="26956" y="20968"/>
                  </a:cubicBezTo>
                  <a:cubicBezTo>
                    <a:pt x="27468" y="20124"/>
                    <a:pt x="27890" y="19229"/>
                    <a:pt x="28209" y="18306"/>
                  </a:cubicBezTo>
                  <a:cubicBezTo>
                    <a:pt x="30315" y="12213"/>
                    <a:pt x="27838" y="5360"/>
                    <a:pt x="22319" y="2008"/>
                  </a:cubicBezTo>
                  <a:cubicBezTo>
                    <a:pt x="20132" y="682"/>
                    <a:pt x="17676" y="1"/>
                    <a:pt x="1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18"/>
            <p:cNvSpPr/>
            <p:nvPr/>
          </p:nvSpPr>
          <p:spPr>
            <a:xfrm>
              <a:off x="8000475" y="1069813"/>
              <a:ext cx="74350" cy="165775"/>
            </a:xfrm>
            <a:custGeom>
              <a:avLst/>
              <a:gdLst/>
              <a:ahLst/>
              <a:cxnLst/>
              <a:rect l="l" t="t" r="r" b="b"/>
              <a:pathLst>
                <a:path w="2974" h="6631" extrusionOk="0">
                  <a:moveTo>
                    <a:pt x="1957" y="0"/>
                  </a:moveTo>
                  <a:cubicBezTo>
                    <a:pt x="1520" y="0"/>
                    <a:pt x="1130" y="308"/>
                    <a:pt x="1043" y="753"/>
                  </a:cubicBezTo>
                  <a:lnTo>
                    <a:pt x="101" y="5515"/>
                  </a:lnTo>
                  <a:cubicBezTo>
                    <a:pt x="1" y="6020"/>
                    <a:pt x="330" y="6511"/>
                    <a:pt x="836" y="6612"/>
                  </a:cubicBezTo>
                  <a:cubicBezTo>
                    <a:pt x="898" y="6624"/>
                    <a:pt x="959" y="6630"/>
                    <a:pt x="1019" y="6630"/>
                  </a:cubicBezTo>
                  <a:cubicBezTo>
                    <a:pt x="1455" y="6630"/>
                    <a:pt x="1845" y="6322"/>
                    <a:pt x="1933" y="5877"/>
                  </a:cubicBezTo>
                  <a:lnTo>
                    <a:pt x="2873" y="1115"/>
                  </a:lnTo>
                  <a:cubicBezTo>
                    <a:pt x="2974" y="608"/>
                    <a:pt x="2645" y="119"/>
                    <a:pt x="2140" y="18"/>
                  </a:cubicBezTo>
                  <a:cubicBezTo>
                    <a:pt x="2079"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18"/>
            <p:cNvSpPr/>
            <p:nvPr/>
          </p:nvSpPr>
          <p:spPr>
            <a:xfrm>
              <a:off x="7846900" y="938838"/>
              <a:ext cx="103600" cy="103650"/>
            </a:xfrm>
            <a:custGeom>
              <a:avLst/>
              <a:gdLst/>
              <a:ahLst/>
              <a:cxnLst/>
              <a:rect l="l" t="t" r="r" b="b"/>
              <a:pathLst>
                <a:path w="4144" h="4146" extrusionOk="0">
                  <a:moveTo>
                    <a:pt x="204" y="1704"/>
                  </a:moveTo>
                  <a:cubicBezTo>
                    <a:pt x="1" y="2735"/>
                    <a:pt x="672" y="3737"/>
                    <a:pt x="1705" y="3940"/>
                  </a:cubicBezTo>
                  <a:cubicBezTo>
                    <a:pt x="2736" y="4145"/>
                    <a:pt x="3738" y="3472"/>
                    <a:pt x="3941" y="2441"/>
                  </a:cubicBezTo>
                  <a:cubicBezTo>
                    <a:pt x="4144" y="1408"/>
                    <a:pt x="3475" y="408"/>
                    <a:pt x="2442" y="203"/>
                  </a:cubicBezTo>
                  <a:cubicBezTo>
                    <a:pt x="1411" y="0"/>
                    <a:pt x="407" y="671"/>
                    <a:pt x="204" y="17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18"/>
            <p:cNvSpPr/>
            <p:nvPr/>
          </p:nvSpPr>
          <p:spPr>
            <a:xfrm>
              <a:off x="7858600" y="794788"/>
              <a:ext cx="313225" cy="390725"/>
            </a:xfrm>
            <a:custGeom>
              <a:avLst/>
              <a:gdLst/>
              <a:ahLst/>
              <a:cxnLst/>
              <a:rect l="l" t="t" r="r" b="b"/>
              <a:pathLst>
                <a:path w="12529" h="15629" extrusionOk="0">
                  <a:moveTo>
                    <a:pt x="3090" y="0"/>
                  </a:moveTo>
                  <a:lnTo>
                    <a:pt x="1544" y="7814"/>
                  </a:lnTo>
                  <a:lnTo>
                    <a:pt x="1" y="15628"/>
                  </a:lnTo>
                  <a:cubicBezTo>
                    <a:pt x="3934" y="12890"/>
                    <a:pt x="6783" y="12360"/>
                    <a:pt x="8398" y="12360"/>
                  </a:cubicBezTo>
                  <a:cubicBezTo>
                    <a:pt x="9417" y="12360"/>
                    <a:pt x="9945" y="12571"/>
                    <a:pt x="9945" y="12571"/>
                  </a:cubicBezTo>
                  <a:cubicBezTo>
                    <a:pt x="11856" y="11629"/>
                    <a:pt x="12047" y="9890"/>
                    <a:pt x="12047" y="9890"/>
                  </a:cubicBezTo>
                  <a:cubicBezTo>
                    <a:pt x="12047" y="9890"/>
                    <a:pt x="12529" y="8209"/>
                    <a:pt x="11121" y="6611"/>
                  </a:cubicBezTo>
                  <a:cubicBezTo>
                    <a:pt x="11121" y="6611"/>
                    <a:pt x="7322" y="6571"/>
                    <a:pt x="3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18"/>
            <p:cNvSpPr/>
            <p:nvPr/>
          </p:nvSpPr>
          <p:spPr>
            <a:xfrm>
              <a:off x="8073075" y="951838"/>
              <a:ext cx="98750" cy="157175"/>
            </a:xfrm>
            <a:custGeom>
              <a:avLst/>
              <a:gdLst/>
              <a:ahLst/>
              <a:cxnLst/>
              <a:rect l="l" t="t" r="r" b="b"/>
              <a:pathLst>
                <a:path w="3950" h="6287" extrusionOk="0">
                  <a:moveTo>
                    <a:pt x="1530" y="3225"/>
                  </a:moveTo>
                  <a:cubicBezTo>
                    <a:pt x="1530" y="3225"/>
                    <a:pt x="1954" y="1755"/>
                    <a:pt x="1201" y="0"/>
                  </a:cubicBezTo>
                  <a:cubicBezTo>
                    <a:pt x="2041" y="321"/>
                    <a:pt x="2542" y="329"/>
                    <a:pt x="2542" y="329"/>
                  </a:cubicBezTo>
                  <a:cubicBezTo>
                    <a:pt x="3950" y="1927"/>
                    <a:pt x="3468" y="3608"/>
                    <a:pt x="3468" y="3608"/>
                  </a:cubicBezTo>
                  <a:cubicBezTo>
                    <a:pt x="3468" y="3608"/>
                    <a:pt x="3277" y="5347"/>
                    <a:pt x="1366" y="6287"/>
                  </a:cubicBezTo>
                  <a:cubicBezTo>
                    <a:pt x="1366" y="6287"/>
                    <a:pt x="900" y="6103"/>
                    <a:pt x="0" y="6080"/>
                  </a:cubicBezTo>
                  <a:cubicBezTo>
                    <a:pt x="1362" y="4743"/>
                    <a:pt x="1530" y="3225"/>
                    <a:pt x="1530" y="3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18"/>
            <p:cNvSpPr/>
            <p:nvPr/>
          </p:nvSpPr>
          <p:spPr>
            <a:xfrm>
              <a:off x="7981950" y="904963"/>
              <a:ext cx="114550" cy="73375"/>
            </a:xfrm>
            <a:custGeom>
              <a:avLst/>
              <a:gdLst/>
              <a:ahLst/>
              <a:cxnLst/>
              <a:rect l="l" t="t" r="r" b="b"/>
              <a:pathLst>
                <a:path w="4582" h="2935" extrusionOk="0">
                  <a:moveTo>
                    <a:pt x="307" y="0"/>
                  </a:moveTo>
                  <a:cubicBezTo>
                    <a:pt x="148" y="0"/>
                    <a:pt x="1" y="188"/>
                    <a:pt x="144" y="328"/>
                  </a:cubicBezTo>
                  <a:cubicBezTo>
                    <a:pt x="1287" y="1446"/>
                    <a:pt x="2682" y="2429"/>
                    <a:pt x="4223" y="2924"/>
                  </a:cubicBezTo>
                  <a:cubicBezTo>
                    <a:pt x="4247" y="2931"/>
                    <a:pt x="4269" y="2934"/>
                    <a:pt x="4289" y="2934"/>
                  </a:cubicBezTo>
                  <a:cubicBezTo>
                    <a:pt x="4494" y="2934"/>
                    <a:pt x="4581" y="2611"/>
                    <a:pt x="4353" y="2539"/>
                  </a:cubicBezTo>
                  <a:cubicBezTo>
                    <a:pt x="2887" y="2067"/>
                    <a:pt x="1543" y="1129"/>
                    <a:pt x="452" y="61"/>
                  </a:cubicBezTo>
                  <a:cubicBezTo>
                    <a:pt x="408" y="18"/>
                    <a:pt x="357"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5" name="Google Shape;365;p18"/>
          <p:cNvSpPr/>
          <p:nvPr/>
        </p:nvSpPr>
        <p:spPr>
          <a:xfrm>
            <a:off x="8551675" y="4292873"/>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18"/>
          <p:cNvSpPr/>
          <p:nvPr/>
        </p:nvSpPr>
        <p:spPr>
          <a:xfrm rot="9901553">
            <a:off x="7528021" y="4607841"/>
            <a:ext cx="311166" cy="269754"/>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18"/>
          <p:cNvSpPr/>
          <p:nvPr/>
        </p:nvSpPr>
        <p:spPr>
          <a:xfrm>
            <a:off x="1569150" y="331910"/>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accent1"/>
        </a:solidFill>
        <a:effectLst/>
      </p:bgPr>
    </p:bg>
    <p:spTree>
      <p:nvGrpSpPr>
        <p:cNvPr id="1" name="Shape 368"/>
        <p:cNvGrpSpPr/>
        <p:nvPr/>
      </p:nvGrpSpPr>
      <p:grpSpPr>
        <a:xfrm>
          <a:off x="0" y="0"/>
          <a:ext cx="0" cy="0"/>
          <a:chOff x="0" y="0"/>
          <a:chExt cx="0" cy="0"/>
        </a:xfrm>
      </p:grpSpPr>
      <p:sp>
        <p:nvSpPr>
          <p:cNvPr id="369" name="Google Shape;369;p19"/>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19"/>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500"/>
              <a:buFont typeface="Anek Telugu"/>
              <a:buNone/>
              <a:defRPr b="1">
                <a:solidFill>
                  <a:schemeClr val="lt1"/>
                </a:solidFill>
                <a:latin typeface="Anek Telugu"/>
                <a:ea typeface="Anek Telugu"/>
                <a:cs typeface="Anek Telugu"/>
                <a:sym typeface="Anek Telugu"/>
              </a:defRPr>
            </a:lvl1pPr>
            <a:lvl2pPr lvl="1"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2pPr>
            <a:lvl3pPr lvl="2"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3pPr>
            <a:lvl4pPr lvl="3"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4pPr>
            <a:lvl5pPr lvl="4"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5pPr>
            <a:lvl6pPr lvl="5"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6pPr>
            <a:lvl7pPr lvl="6"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7pPr>
            <a:lvl8pPr lvl="7"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8pPr>
            <a:lvl9pPr lvl="8"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9pPr>
          </a:lstStyle>
          <a:p/>
        </p:txBody>
      </p:sp>
      <p:sp>
        <p:nvSpPr>
          <p:cNvPr id="371" name="Google Shape;371;p19"/>
          <p:cNvSpPr txBox="1">
            <a:spLocks noGrp="1"/>
          </p:cNvSpPr>
          <p:nvPr>
            <p:ph type="subTitle" idx="1"/>
          </p:nvPr>
        </p:nvSpPr>
        <p:spPr>
          <a:xfrm>
            <a:off x="1516498" y="2223738"/>
            <a:ext cx="1884600" cy="565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2" name="Google Shape;372;p19"/>
          <p:cNvSpPr txBox="1">
            <a:spLocks noGrp="1"/>
          </p:cNvSpPr>
          <p:nvPr>
            <p:ph type="subTitle" idx="2"/>
          </p:nvPr>
        </p:nvSpPr>
        <p:spPr>
          <a:xfrm>
            <a:off x="1516498" y="1736950"/>
            <a:ext cx="18846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6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373" name="Google Shape;373;p19"/>
          <p:cNvSpPr txBox="1">
            <a:spLocks noGrp="1"/>
          </p:cNvSpPr>
          <p:nvPr>
            <p:ph type="subTitle" idx="3"/>
          </p:nvPr>
        </p:nvSpPr>
        <p:spPr>
          <a:xfrm>
            <a:off x="3629700" y="2223738"/>
            <a:ext cx="1884600" cy="565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4" name="Google Shape;374;p19"/>
          <p:cNvSpPr txBox="1">
            <a:spLocks noGrp="1"/>
          </p:cNvSpPr>
          <p:nvPr>
            <p:ph type="subTitle" idx="4"/>
          </p:nvPr>
        </p:nvSpPr>
        <p:spPr>
          <a:xfrm>
            <a:off x="3629700" y="1736950"/>
            <a:ext cx="18846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6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375" name="Google Shape;375;p19"/>
          <p:cNvSpPr txBox="1">
            <a:spLocks noGrp="1"/>
          </p:cNvSpPr>
          <p:nvPr>
            <p:ph type="subTitle" idx="5"/>
          </p:nvPr>
        </p:nvSpPr>
        <p:spPr>
          <a:xfrm>
            <a:off x="5742902" y="2223738"/>
            <a:ext cx="1884600" cy="565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6" name="Google Shape;376;p19"/>
          <p:cNvSpPr txBox="1">
            <a:spLocks noGrp="1"/>
          </p:cNvSpPr>
          <p:nvPr>
            <p:ph type="subTitle" idx="6"/>
          </p:nvPr>
        </p:nvSpPr>
        <p:spPr>
          <a:xfrm>
            <a:off x="5742902" y="1736950"/>
            <a:ext cx="18846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6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377" name="Google Shape;377;p19"/>
          <p:cNvSpPr txBox="1">
            <a:spLocks noGrp="1"/>
          </p:cNvSpPr>
          <p:nvPr>
            <p:ph type="subTitle" idx="7"/>
          </p:nvPr>
        </p:nvSpPr>
        <p:spPr>
          <a:xfrm>
            <a:off x="1516498" y="3822026"/>
            <a:ext cx="1884600" cy="565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78" name="Google Shape;378;p19"/>
          <p:cNvSpPr txBox="1">
            <a:spLocks noGrp="1"/>
          </p:cNvSpPr>
          <p:nvPr>
            <p:ph type="subTitle" idx="8"/>
          </p:nvPr>
        </p:nvSpPr>
        <p:spPr>
          <a:xfrm>
            <a:off x="1516498" y="3335238"/>
            <a:ext cx="18846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6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379" name="Google Shape;379;p19"/>
          <p:cNvSpPr txBox="1">
            <a:spLocks noGrp="1"/>
          </p:cNvSpPr>
          <p:nvPr>
            <p:ph type="subTitle" idx="9"/>
          </p:nvPr>
        </p:nvSpPr>
        <p:spPr>
          <a:xfrm>
            <a:off x="3629700" y="3822026"/>
            <a:ext cx="1884600" cy="565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80" name="Google Shape;380;p19"/>
          <p:cNvSpPr txBox="1">
            <a:spLocks noGrp="1"/>
          </p:cNvSpPr>
          <p:nvPr>
            <p:ph type="subTitle" idx="13"/>
          </p:nvPr>
        </p:nvSpPr>
        <p:spPr>
          <a:xfrm>
            <a:off x="3629700" y="3335238"/>
            <a:ext cx="18846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6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381" name="Google Shape;381;p19"/>
          <p:cNvSpPr txBox="1">
            <a:spLocks noGrp="1"/>
          </p:cNvSpPr>
          <p:nvPr>
            <p:ph type="subTitle" idx="14"/>
          </p:nvPr>
        </p:nvSpPr>
        <p:spPr>
          <a:xfrm>
            <a:off x="5742902" y="3822026"/>
            <a:ext cx="1884600" cy="565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82" name="Google Shape;382;p19"/>
          <p:cNvSpPr txBox="1">
            <a:spLocks noGrp="1"/>
          </p:cNvSpPr>
          <p:nvPr>
            <p:ph type="subTitle" idx="15"/>
          </p:nvPr>
        </p:nvSpPr>
        <p:spPr>
          <a:xfrm>
            <a:off x="5742902" y="3335238"/>
            <a:ext cx="18846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6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383" name="Google Shape;383;p19"/>
          <p:cNvSpPr/>
          <p:nvPr/>
        </p:nvSpPr>
        <p:spPr>
          <a:xfrm rot="889431">
            <a:off x="7809109" y="330096"/>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19"/>
          <p:cNvSpPr/>
          <p:nvPr/>
        </p:nvSpPr>
        <p:spPr>
          <a:xfrm rot="10800000">
            <a:off x="8457956" y="722227"/>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19"/>
          <p:cNvSpPr/>
          <p:nvPr/>
        </p:nvSpPr>
        <p:spPr>
          <a:xfrm rot="-1517109">
            <a:off x="8017085" y="1041345"/>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86" name="Google Shape;386;p19"/>
          <p:cNvPicPr preferRelativeResize="0"/>
          <p:nvPr/>
        </p:nvPicPr>
        <p:blipFill>
          <a:blip r:embed="rId2"/>
          <a:stretch>
            <a:fillRect/>
          </a:stretch>
        </p:blipFill>
        <p:spPr>
          <a:xfrm>
            <a:off x="442385" y="535010"/>
            <a:ext cx="723700" cy="723700"/>
          </a:xfrm>
          <a:prstGeom prst="rect">
            <a:avLst/>
          </a:prstGeom>
          <a:noFill/>
          <a:ln>
            <a:noFill/>
          </a:ln>
        </p:spPr>
      </p:pic>
      <p:grpSp>
        <p:nvGrpSpPr>
          <p:cNvPr id="387" name="Google Shape;387;p19"/>
          <p:cNvGrpSpPr/>
          <p:nvPr/>
        </p:nvGrpSpPr>
        <p:grpSpPr>
          <a:xfrm rot="-899960">
            <a:off x="579975" y="629098"/>
            <a:ext cx="839648" cy="853826"/>
            <a:chOff x="1028300" y="3370150"/>
            <a:chExt cx="839673" cy="853851"/>
          </a:xfrm>
        </p:grpSpPr>
        <p:sp>
          <p:nvSpPr>
            <p:cNvPr id="388" name="Google Shape;388;p19"/>
            <p:cNvSpPr/>
            <p:nvPr/>
          </p:nvSpPr>
          <p:spPr>
            <a:xfrm>
              <a:off x="1039622" y="3395650"/>
              <a:ext cx="828351" cy="828351"/>
            </a:xfrm>
            <a:custGeom>
              <a:avLst/>
              <a:gdLst/>
              <a:ahLst/>
              <a:cxnLst/>
              <a:rect l="l" t="t" r="r" b="b"/>
              <a:pathLst>
                <a:path w="23486" h="23486" extrusionOk="0">
                  <a:moveTo>
                    <a:pt x="22236" y="14008"/>
                  </a:moveTo>
                  <a:cubicBezTo>
                    <a:pt x="20985" y="19803"/>
                    <a:pt x="15273" y="23486"/>
                    <a:pt x="9478" y="22236"/>
                  </a:cubicBezTo>
                  <a:cubicBezTo>
                    <a:pt x="3683" y="20985"/>
                    <a:pt x="1" y="15273"/>
                    <a:pt x="1252" y="9478"/>
                  </a:cubicBezTo>
                  <a:cubicBezTo>
                    <a:pt x="2503" y="3684"/>
                    <a:pt x="8215" y="1"/>
                    <a:pt x="14008" y="1252"/>
                  </a:cubicBezTo>
                  <a:cubicBezTo>
                    <a:pt x="19803" y="2502"/>
                    <a:pt x="23486" y="8213"/>
                    <a:pt x="22236" y="140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19"/>
            <p:cNvSpPr/>
            <p:nvPr/>
          </p:nvSpPr>
          <p:spPr>
            <a:xfrm>
              <a:off x="1028300" y="3370150"/>
              <a:ext cx="819957" cy="770896"/>
            </a:xfrm>
            <a:custGeom>
              <a:avLst/>
              <a:gdLst/>
              <a:ahLst/>
              <a:cxnLst/>
              <a:rect l="l" t="t" r="r" b="b"/>
              <a:pathLst>
                <a:path w="23248" h="21857" extrusionOk="0">
                  <a:moveTo>
                    <a:pt x="11285" y="385"/>
                  </a:moveTo>
                  <a:cubicBezTo>
                    <a:pt x="12031" y="385"/>
                    <a:pt x="12784" y="467"/>
                    <a:pt x="13521" y="625"/>
                  </a:cubicBezTo>
                  <a:cubicBezTo>
                    <a:pt x="19201" y="1852"/>
                    <a:pt x="22826" y="7472"/>
                    <a:pt x="21600" y="13153"/>
                  </a:cubicBezTo>
                  <a:cubicBezTo>
                    <a:pt x="20559" y="17973"/>
                    <a:pt x="16230" y="21472"/>
                    <a:pt x="11306" y="21472"/>
                  </a:cubicBezTo>
                  <a:cubicBezTo>
                    <a:pt x="10559" y="21472"/>
                    <a:pt x="9807" y="21393"/>
                    <a:pt x="9072" y="21232"/>
                  </a:cubicBezTo>
                  <a:cubicBezTo>
                    <a:pt x="6319" y="20638"/>
                    <a:pt x="3964" y="19008"/>
                    <a:pt x="2438" y="16642"/>
                  </a:cubicBezTo>
                  <a:cubicBezTo>
                    <a:pt x="910" y="14275"/>
                    <a:pt x="397" y="11457"/>
                    <a:pt x="991" y="8704"/>
                  </a:cubicBezTo>
                  <a:cubicBezTo>
                    <a:pt x="2033" y="3884"/>
                    <a:pt x="6362" y="385"/>
                    <a:pt x="11285" y="385"/>
                  </a:cubicBezTo>
                  <a:close/>
                  <a:moveTo>
                    <a:pt x="11285" y="0"/>
                  </a:moveTo>
                  <a:cubicBezTo>
                    <a:pt x="6182" y="0"/>
                    <a:pt x="1695" y="3627"/>
                    <a:pt x="616" y="8623"/>
                  </a:cubicBezTo>
                  <a:cubicBezTo>
                    <a:pt x="0" y="11476"/>
                    <a:pt x="532" y="14397"/>
                    <a:pt x="2113" y="16851"/>
                  </a:cubicBezTo>
                  <a:cubicBezTo>
                    <a:pt x="3695" y="19304"/>
                    <a:pt x="6138" y="20992"/>
                    <a:pt x="8989" y="21609"/>
                  </a:cubicBezTo>
                  <a:cubicBezTo>
                    <a:pt x="9753" y="21774"/>
                    <a:pt x="10532" y="21857"/>
                    <a:pt x="11306" y="21857"/>
                  </a:cubicBezTo>
                  <a:cubicBezTo>
                    <a:pt x="16410" y="21857"/>
                    <a:pt x="20898" y="18230"/>
                    <a:pt x="21975" y="13234"/>
                  </a:cubicBezTo>
                  <a:cubicBezTo>
                    <a:pt x="23248" y="7345"/>
                    <a:pt x="19491" y="1521"/>
                    <a:pt x="13602" y="248"/>
                  </a:cubicBezTo>
                  <a:cubicBezTo>
                    <a:pt x="12838" y="84"/>
                    <a:pt x="12060" y="0"/>
                    <a:pt x="1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19"/>
            <p:cNvSpPr/>
            <p:nvPr/>
          </p:nvSpPr>
          <p:spPr>
            <a:xfrm>
              <a:off x="1247612" y="3754840"/>
              <a:ext cx="71598" cy="125632"/>
            </a:xfrm>
            <a:custGeom>
              <a:avLst/>
              <a:gdLst/>
              <a:ahLst/>
              <a:cxnLst/>
              <a:rect l="l" t="t" r="r" b="b"/>
              <a:pathLst>
                <a:path w="2030" h="3562" extrusionOk="0">
                  <a:moveTo>
                    <a:pt x="664" y="0"/>
                  </a:moveTo>
                  <a:lnTo>
                    <a:pt x="1" y="3287"/>
                  </a:lnTo>
                  <a:lnTo>
                    <a:pt x="1368" y="3561"/>
                  </a:lnTo>
                  <a:lnTo>
                    <a:pt x="2030" y="277"/>
                  </a:lnTo>
                  <a:lnTo>
                    <a:pt x="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19"/>
            <p:cNvSpPr/>
            <p:nvPr/>
          </p:nvSpPr>
          <p:spPr>
            <a:xfrm>
              <a:off x="1578096" y="3748632"/>
              <a:ext cx="82497" cy="75760"/>
            </a:xfrm>
            <a:custGeom>
              <a:avLst/>
              <a:gdLst/>
              <a:ahLst/>
              <a:cxnLst/>
              <a:rect l="l" t="t" r="r" b="b"/>
              <a:pathLst>
                <a:path w="2339" h="2148" extrusionOk="0">
                  <a:moveTo>
                    <a:pt x="1169" y="1"/>
                  </a:moveTo>
                  <a:cubicBezTo>
                    <a:pt x="669" y="1"/>
                    <a:pt x="220" y="352"/>
                    <a:pt x="118" y="861"/>
                  </a:cubicBezTo>
                  <a:cubicBezTo>
                    <a:pt x="0" y="1443"/>
                    <a:pt x="377" y="2010"/>
                    <a:pt x="958" y="2126"/>
                  </a:cubicBezTo>
                  <a:cubicBezTo>
                    <a:pt x="1029" y="2140"/>
                    <a:pt x="1100" y="2147"/>
                    <a:pt x="1169" y="2147"/>
                  </a:cubicBezTo>
                  <a:cubicBezTo>
                    <a:pt x="1670" y="2147"/>
                    <a:pt x="2119" y="1796"/>
                    <a:pt x="2221" y="1287"/>
                  </a:cubicBezTo>
                  <a:cubicBezTo>
                    <a:pt x="2339" y="704"/>
                    <a:pt x="1961" y="140"/>
                    <a:pt x="1381" y="22"/>
                  </a:cubicBezTo>
                  <a:cubicBezTo>
                    <a:pt x="1310" y="8"/>
                    <a:pt x="123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19"/>
            <p:cNvSpPr/>
            <p:nvPr/>
          </p:nvSpPr>
          <p:spPr>
            <a:xfrm>
              <a:off x="1316107" y="3654074"/>
              <a:ext cx="328575" cy="264313"/>
            </a:xfrm>
            <a:custGeom>
              <a:avLst/>
              <a:gdLst/>
              <a:ahLst/>
              <a:cxnLst/>
              <a:rect l="l" t="t" r="r" b="b"/>
              <a:pathLst>
                <a:path w="9316" h="7494" extrusionOk="0">
                  <a:moveTo>
                    <a:pt x="9316" y="1"/>
                  </a:moveTo>
                  <a:lnTo>
                    <a:pt x="600" y="598"/>
                  </a:lnTo>
                  <a:lnTo>
                    <a:pt x="1" y="3569"/>
                  </a:lnTo>
                  <a:lnTo>
                    <a:pt x="7805" y="7494"/>
                  </a:lnTo>
                  <a:lnTo>
                    <a:pt x="9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19"/>
            <p:cNvSpPr/>
            <p:nvPr/>
          </p:nvSpPr>
          <p:spPr>
            <a:xfrm>
              <a:off x="1211530" y="3662327"/>
              <a:ext cx="125702" cy="117661"/>
            </a:xfrm>
            <a:custGeom>
              <a:avLst/>
              <a:gdLst/>
              <a:ahLst/>
              <a:cxnLst/>
              <a:rect l="l" t="t" r="r" b="b"/>
              <a:pathLst>
                <a:path w="3564" h="3336" extrusionOk="0">
                  <a:moveTo>
                    <a:pt x="1665" y="1"/>
                  </a:moveTo>
                  <a:cubicBezTo>
                    <a:pt x="952" y="1"/>
                    <a:pt x="315" y="503"/>
                    <a:pt x="169" y="1229"/>
                  </a:cubicBezTo>
                  <a:cubicBezTo>
                    <a:pt x="1" y="2057"/>
                    <a:pt x="538" y="2863"/>
                    <a:pt x="1366" y="3030"/>
                  </a:cubicBezTo>
                  <a:cubicBezTo>
                    <a:pt x="1436" y="3043"/>
                    <a:pt x="1507" y="3051"/>
                    <a:pt x="1577" y="3055"/>
                  </a:cubicBezTo>
                  <a:lnTo>
                    <a:pt x="2966" y="3335"/>
                  </a:lnTo>
                  <a:lnTo>
                    <a:pt x="3564" y="368"/>
                  </a:lnTo>
                  <a:lnTo>
                    <a:pt x="2175" y="90"/>
                  </a:lnTo>
                  <a:cubicBezTo>
                    <a:pt x="2109" y="66"/>
                    <a:pt x="2041" y="45"/>
                    <a:pt x="1970" y="32"/>
                  </a:cubicBezTo>
                  <a:cubicBezTo>
                    <a:pt x="1867" y="11"/>
                    <a:pt x="1765" y="1"/>
                    <a:pt x="1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19"/>
            <p:cNvSpPr/>
            <p:nvPr/>
          </p:nvSpPr>
          <p:spPr>
            <a:xfrm>
              <a:off x="1364286" y="3689943"/>
              <a:ext cx="211161" cy="29697"/>
            </a:xfrm>
            <a:custGeom>
              <a:avLst/>
              <a:gdLst/>
              <a:ahLst/>
              <a:cxnLst/>
              <a:rect l="l" t="t" r="r" b="b"/>
              <a:pathLst>
                <a:path w="5987" h="842" extrusionOk="0">
                  <a:moveTo>
                    <a:pt x="5697" y="0"/>
                  </a:moveTo>
                  <a:cubicBezTo>
                    <a:pt x="5691" y="0"/>
                    <a:pt x="5684" y="1"/>
                    <a:pt x="5677" y="1"/>
                  </a:cubicBezTo>
                  <a:cubicBezTo>
                    <a:pt x="3888" y="121"/>
                    <a:pt x="2099" y="239"/>
                    <a:pt x="310" y="359"/>
                  </a:cubicBezTo>
                  <a:cubicBezTo>
                    <a:pt x="8" y="378"/>
                    <a:pt x="1" y="841"/>
                    <a:pt x="292" y="841"/>
                  </a:cubicBezTo>
                  <a:cubicBezTo>
                    <a:pt x="298" y="841"/>
                    <a:pt x="304" y="841"/>
                    <a:pt x="310" y="840"/>
                  </a:cubicBezTo>
                  <a:cubicBezTo>
                    <a:pt x="2099" y="721"/>
                    <a:pt x="3888" y="601"/>
                    <a:pt x="5677" y="483"/>
                  </a:cubicBezTo>
                  <a:cubicBezTo>
                    <a:pt x="5978" y="462"/>
                    <a:pt x="5987" y="0"/>
                    <a:pt x="5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5" name="Google Shape;395;p19"/>
          <p:cNvSpPr/>
          <p:nvPr/>
        </p:nvSpPr>
        <p:spPr>
          <a:xfrm rot="-1803124">
            <a:off x="1343726" y="342950"/>
            <a:ext cx="284552" cy="245554"/>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accent1"/>
        </a:solidFill>
        <a:effectLst/>
      </p:bgPr>
    </p:bg>
    <p:spTree>
      <p:nvGrpSpPr>
        <p:cNvPr id="1" name="Shape 396"/>
        <p:cNvGrpSpPr/>
        <p:nvPr/>
      </p:nvGrpSpPr>
      <p:grpSpPr>
        <a:xfrm>
          <a:off x="0" y="0"/>
          <a:ext cx="0" cy="0"/>
          <a:chOff x="0" y="0"/>
          <a:chExt cx="0" cy="0"/>
        </a:xfrm>
      </p:grpSpPr>
      <p:sp>
        <p:nvSpPr>
          <p:cNvPr id="397" name="Google Shape;397;p20"/>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20"/>
          <p:cNvSpPr txBox="1">
            <a:spLocks noGrp="1"/>
          </p:cNvSpPr>
          <p:nvPr>
            <p:ph type="title" hasCustomPrompt="1"/>
          </p:nvPr>
        </p:nvSpPr>
        <p:spPr>
          <a:xfrm>
            <a:off x="2421750" y="1116775"/>
            <a:ext cx="4300500" cy="78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500">
                <a:solidFill>
                  <a:schemeClr val="accent3"/>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99" name="Google Shape;399;p20"/>
          <p:cNvSpPr txBox="1">
            <a:spLocks noGrp="1"/>
          </p:cNvSpPr>
          <p:nvPr>
            <p:ph type="subTitle" idx="1"/>
          </p:nvPr>
        </p:nvSpPr>
        <p:spPr>
          <a:xfrm>
            <a:off x="2421750" y="1901775"/>
            <a:ext cx="4300500" cy="39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400" name="Google Shape;400;p20"/>
          <p:cNvSpPr txBox="1">
            <a:spLocks noGrp="1"/>
          </p:cNvSpPr>
          <p:nvPr>
            <p:ph type="title" idx="2" hasCustomPrompt="1"/>
          </p:nvPr>
        </p:nvSpPr>
        <p:spPr>
          <a:xfrm>
            <a:off x="2421750" y="2849350"/>
            <a:ext cx="4300500" cy="78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5500">
                <a:solidFill>
                  <a:schemeClr val="accent3"/>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01" name="Google Shape;401;p20"/>
          <p:cNvSpPr txBox="1">
            <a:spLocks noGrp="1"/>
          </p:cNvSpPr>
          <p:nvPr>
            <p:ph type="subTitle" idx="3"/>
          </p:nvPr>
        </p:nvSpPr>
        <p:spPr>
          <a:xfrm>
            <a:off x="2421750" y="3634350"/>
            <a:ext cx="4300500" cy="39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402" name="Google Shape;402;p20"/>
          <p:cNvSpPr/>
          <p:nvPr/>
        </p:nvSpPr>
        <p:spPr>
          <a:xfrm flipH="1">
            <a:off x="981374" y="796300"/>
            <a:ext cx="167100" cy="167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3" name="Google Shape;403;p20"/>
          <p:cNvGrpSpPr/>
          <p:nvPr/>
        </p:nvGrpSpPr>
        <p:grpSpPr>
          <a:xfrm>
            <a:off x="7652171" y="446749"/>
            <a:ext cx="1103587" cy="773795"/>
            <a:chOff x="2757950" y="732838"/>
            <a:chExt cx="1144800" cy="802775"/>
          </a:xfrm>
        </p:grpSpPr>
        <p:sp>
          <p:nvSpPr>
            <p:cNvPr id="404" name="Google Shape;404;p20"/>
            <p:cNvSpPr/>
            <p:nvPr/>
          </p:nvSpPr>
          <p:spPr>
            <a:xfrm>
              <a:off x="3723175" y="916638"/>
              <a:ext cx="179575" cy="236875"/>
            </a:xfrm>
            <a:custGeom>
              <a:avLst/>
              <a:gdLst/>
              <a:ahLst/>
              <a:cxnLst/>
              <a:rect l="l" t="t" r="r" b="b"/>
              <a:pathLst>
                <a:path w="7183" h="9475" extrusionOk="0">
                  <a:moveTo>
                    <a:pt x="3264" y="1"/>
                  </a:moveTo>
                  <a:lnTo>
                    <a:pt x="1" y="1629"/>
                  </a:lnTo>
                  <a:lnTo>
                    <a:pt x="3921" y="9475"/>
                  </a:lnTo>
                  <a:lnTo>
                    <a:pt x="7182" y="7846"/>
                  </a:lnTo>
                  <a:lnTo>
                    <a:pt x="3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20"/>
            <p:cNvSpPr/>
            <p:nvPr/>
          </p:nvSpPr>
          <p:spPr>
            <a:xfrm>
              <a:off x="3093800" y="1083113"/>
              <a:ext cx="160250" cy="140475"/>
            </a:xfrm>
            <a:custGeom>
              <a:avLst/>
              <a:gdLst/>
              <a:ahLst/>
              <a:cxnLst/>
              <a:rect l="l" t="t" r="r" b="b"/>
              <a:pathLst>
                <a:path w="6410" h="5619" extrusionOk="0">
                  <a:moveTo>
                    <a:pt x="3202" y="1"/>
                  </a:moveTo>
                  <a:cubicBezTo>
                    <a:pt x="2780" y="1"/>
                    <a:pt x="2352" y="96"/>
                    <a:pt x="1950" y="297"/>
                  </a:cubicBezTo>
                  <a:cubicBezTo>
                    <a:pt x="563" y="990"/>
                    <a:pt x="0" y="2676"/>
                    <a:pt x="692" y="4065"/>
                  </a:cubicBezTo>
                  <a:cubicBezTo>
                    <a:pt x="1185" y="5049"/>
                    <a:pt x="2178" y="5618"/>
                    <a:pt x="3208" y="5618"/>
                  </a:cubicBezTo>
                  <a:cubicBezTo>
                    <a:pt x="3630" y="5618"/>
                    <a:pt x="4058" y="5523"/>
                    <a:pt x="4460" y="5322"/>
                  </a:cubicBezTo>
                  <a:cubicBezTo>
                    <a:pt x="5847" y="4628"/>
                    <a:pt x="6410" y="2941"/>
                    <a:pt x="5718" y="1554"/>
                  </a:cubicBezTo>
                  <a:cubicBezTo>
                    <a:pt x="5225" y="570"/>
                    <a:pt x="4232" y="1"/>
                    <a:pt x="3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20"/>
            <p:cNvSpPr/>
            <p:nvPr/>
          </p:nvSpPr>
          <p:spPr>
            <a:xfrm>
              <a:off x="3064350" y="805913"/>
              <a:ext cx="671825" cy="570025"/>
            </a:xfrm>
            <a:custGeom>
              <a:avLst/>
              <a:gdLst/>
              <a:ahLst/>
              <a:cxnLst/>
              <a:rect l="l" t="t" r="r" b="b"/>
              <a:pathLst>
                <a:path w="26873" h="22801" extrusionOk="0">
                  <a:moveTo>
                    <a:pt x="23327" y="0"/>
                  </a:moveTo>
                  <a:lnTo>
                    <a:pt x="0" y="4906"/>
                  </a:lnTo>
                  <a:lnTo>
                    <a:pt x="8942" y="22801"/>
                  </a:lnTo>
                  <a:lnTo>
                    <a:pt x="26872" y="7093"/>
                  </a:lnTo>
                  <a:lnTo>
                    <a:pt x="23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20"/>
            <p:cNvSpPr/>
            <p:nvPr/>
          </p:nvSpPr>
          <p:spPr>
            <a:xfrm>
              <a:off x="3647600" y="732838"/>
              <a:ext cx="253850" cy="250475"/>
            </a:xfrm>
            <a:custGeom>
              <a:avLst/>
              <a:gdLst/>
              <a:ahLst/>
              <a:cxnLst/>
              <a:rect l="l" t="t" r="r" b="b"/>
              <a:pathLst>
                <a:path w="10154" h="10019" extrusionOk="0">
                  <a:moveTo>
                    <a:pt x="2" y="2933"/>
                  </a:moveTo>
                  <a:lnTo>
                    <a:pt x="3320" y="1276"/>
                  </a:lnTo>
                  <a:cubicBezTo>
                    <a:pt x="3470" y="1173"/>
                    <a:pt x="3627" y="1074"/>
                    <a:pt x="3795" y="989"/>
                  </a:cubicBezTo>
                  <a:cubicBezTo>
                    <a:pt x="5772" y="1"/>
                    <a:pt x="8176" y="804"/>
                    <a:pt x="9165" y="2780"/>
                  </a:cubicBezTo>
                  <a:cubicBezTo>
                    <a:pt x="10153" y="4759"/>
                    <a:pt x="9350" y="7163"/>
                    <a:pt x="7374" y="8152"/>
                  </a:cubicBezTo>
                  <a:cubicBezTo>
                    <a:pt x="7205" y="8235"/>
                    <a:pt x="7033" y="8301"/>
                    <a:pt x="6859" y="8361"/>
                  </a:cubicBezTo>
                  <a:lnTo>
                    <a:pt x="3542" y="10018"/>
                  </a:lnTo>
                  <a:lnTo>
                    <a:pt x="0" y="293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20"/>
            <p:cNvSpPr/>
            <p:nvPr/>
          </p:nvSpPr>
          <p:spPr>
            <a:xfrm>
              <a:off x="2757950" y="1058413"/>
              <a:ext cx="278750" cy="52650"/>
            </a:xfrm>
            <a:custGeom>
              <a:avLst/>
              <a:gdLst/>
              <a:ahLst/>
              <a:cxnLst/>
              <a:rect l="l" t="t" r="r" b="b"/>
              <a:pathLst>
                <a:path w="11150" h="2106" extrusionOk="0">
                  <a:moveTo>
                    <a:pt x="386" y="1"/>
                  </a:moveTo>
                  <a:lnTo>
                    <a:pt x="1" y="2105"/>
                  </a:lnTo>
                  <a:lnTo>
                    <a:pt x="11150" y="1757"/>
                  </a:lnTo>
                  <a:lnTo>
                    <a:pt x="3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20"/>
            <p:cNvSpPr/>
            <p:nvPr/>
          </p:nvSpPr>
          <p:spPr>
            <a:xfrm>
              <a:off x="2767575" y="1182163"/>
              <a:ext cx="278175" cy="105100"/>
            </a:xfrm>
            <a:custGeom>
              <a:avLst/>
              <a:gdLst/>
              <a:ahLst/>
              <a:cxnLst/>
              <a:rect l="l" t="t" r="r" b="b"/>
              <a:pathLst>
                <a:path w="11127" h="4204" extrusionOk="0">
                  <a:moveTo>
                    <a:pt x="11126" y="1"/>
                  </a:moveTo>
                  <a:lnTo>
                    <a:pt x="1" y="2256"/>
                  </a:lnTo>
                  <a:lnTo>
                    <a:pt x="894" y="4204"/>
                  </a:lnTo>
                  <a:lnTo>
                    <a:pt x="11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20"/>
            <p:cNvSpPr/>
            <p:nvPr/>
          </p:nvSpPr>
          <p:spPr>
            <a:xfrm>
              <a:off x="2947650" y="1242788"/>
              <a:ext cx="149875" cy="187650"/>
            </a:xfrm>
            <a:custGeom>
              <a:avLst/>
              <a:gdLst/>
              <a:ahLst/>
              <a:cxnLst/>
              <a:rect l="l" t="t" r="r" b="b"/>
              <a:pathLst>
                <a:path w="5995" h="7506" extrusionOk="0">
                  <a:moveTo>
                    <a:pt x="5995" y="1"/>
                  </a:moveTo>
                  <a:lnTo>
                    <a:pt x="1" y="6552"/>
                  </a:lnTo>
                  <a:lnTo>
                    <a:pt x="2092" y="7506"/>
                  </a:lnTo>
                  <a:lnTo>
                    <a:pt x="59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20"/>
            <p:cNvSpPr/>
            <p:nvPr/>
          </p:nvSpPr>
          <p:spPr>
            <a:xfrm>
              <a:off x="3123375" y="1277613"/>
              <a:ext cx="69275" cy="258000"/>
            </a:xfrm>
            <a:custGeom>
              <a:avLst/>
              <a:gdLst/>
              <a:ahLst/>
              <a:cxnLst/>
              <a:rect l="l" t="t" r="r" b="b"/>
              <a:pathLst>
                <a:path w="2771" h="10320" extrusionOk="0">
                  <a:moveTo>
                    <a:pt x="2299" y="1"/>
                  </a:moveTo>
                  <a:lnTo>
                    <a:pt x="1" y="10320"/>
                  </a:lnTo>
                  <a:lnTo>
                    <a:pt x="2771" y="10320"/>
                  </a:lnTo>
                  <a:lnTo>
                    <a:pt x="2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20"/>
            <p:cNvSpPr/>
            <p:nvPr/>
          </p:nvSpPr>
          <p:spPr>
            <a:xfrm>
              <a:off x="3145900" y="866413"/>
              <a:ext cx="442625" cy="112000"/>
            </a:xfrm>
            <a:custGeom>
              <a:avLst/>
              <a:gdLst/>
              <a:ahLst/>
              <a:cxnLst/>
              <a:rect l="l" t="t" r="r" b="b"/>
              <a:pathLst>
                <a:path w="17705" h="4480" extrusionOk="0">
                  <a:moveTo>
                    <a:pt x="17216" y="0"/>
                  </a:moveTo>
                  <a:cubicBezTo>
                    <a:pt x="17189" y="0"/>
                    <a:pt x="17161" y="3"/>
                    <a:pt x="17132" y="10"/>
                  </a:cubicBezTo>
                  <a:cubicBezTo>
                    <a:pt x="11552" y="1279"/>
                    <a:pt x="5974" y="2551"/>
                    <a:pt x="396" y="3820"/>
                  </a:cubicBezTo>
                  <a:cubicBezTo>
                    <a:pt x="1" y="3910"/>
                    <a:pt x="130" y="4480"/>
                    <a:pt x="491" y="4480"/>
                  </a:cubicBezTo>
                  <a:cubicBezTo>
                    <a:pt x="518" y="4480"/>
                    <a:pt x="545" y="4477"/>
                    <a:pt x="574" y="4470"/>
                  </a:cubicBezTo>
                  <a:cubicBezTo>
                    <a:pt x="6154" y="3199"/>
                    <a:pt x="11732" y="1929"/>
                    <a:pt x="17310" y="658"/>
                  </a:cubicBezTo>
                  <a:cubicBezTo>
                    <a:pt x="17705" y="570"/>
                    <a:pt x="17576" y="0"/>
                    <a:pt x="17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3" name="Google Shape;413;p20"/>
          <p:cNvSpPr/>
          <p:nvPr/>
        </p:nvSpPr>
        <p:spPr>
          <a:xfrm rot="-4499210" flipH="1">
            <a:off x="8305786" y="1233250"/>
            <a:ext cx="311534" cy="269251"/>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20"/>
          <p:cNvSpPr/>
          <p:nvPr/>
        </p:nvSpPr>
        <p:spPr>
          <a:xfrm rot="-9892308" flipH="1">
            <a:off x="7620047" y="316293"/>
            <a:ext cx="213810" cy="184763"/>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20"/>
          <p:cNvSpPr/>
          <p:nvPr/>
        </p:nvSpPr>
        <p:spPr>
          <a:xfrm rot="-8998452" flipH="1">
            <a:off x="328204" y="790866"/>
            <a:ext cx="311157" cy="269740"/>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20"/>
          <p:cNvSpPr/>
          <p:nvPr/>
        </p:nvSpPr>
        <p:spPr>
          <a:xfrm rot="9012598" flipH="1">
            <a:off x="840661" y="336671"/>
            <a:ext cx="236100" cy="204807"/>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20"/>
          <p:cNvSpPr/>
          <p:nvPr/>
        </p:nvSpPr>
        <p:spPr>
          <a:xfrm rot="9910569" flipH="1">
            <a:off x="7838324" y="4524057"/>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20"/>
          <p:cNvSpPr/>
          <p:nvPr/>
        </p:nvSpPr>
        <p:spPr>
          <a:xfrm flipH="1">
            <a:off x="8487172" y="425017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20"/>
          <p:cNvSpPr/>
          <p:nvPr/>
        </p:nvSpPr>
        <p:spPr>
          <a:xfrm rot="-9282891" flipH="1">
            <a:off x="8046301" y="398344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accent1"/>
        </a:solidFill>
        <a:effectLst/>
      </p:bgPr>
    </p:bg>
    <p:spTree>
      <p:nvGrpSpPr>
        <p:cNvPr id="1" name="Shape 45"/>
        <p:cNvGrpSpPr/>
        <p:nvPr/>
      </p:nvGrpSpPr>
      <p:grpSpPr>
        <a:xfrm>
          <a:off x="0" y="0"/>
          <a:ext cx="0" cy="0"/>
          <a:chOff x="0" y="0"/>
          <a:chExt cx="0" cy="0"/>
        </a:xfrm>
      </p:grpSpPr>
      <p:sp>
        <p:nvSpPr>
          <p:cNvPr id="46" name="Google Shape;46;p3"/>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47;p3"/>
          <p:cNvSpPr txBox="1">
            <a:spLocks noGrp="1"/>
          </p:cNvSpPr>
          <p:nvPr>
            <p:ph type="title"/>
          </p:nvPr>
        </p:nvSpPr>
        <p:spPr>
          <a:xfrm>
            <a:off x="2147250" y="1845375"/>
            <a:ext cx="4849500" cy="18570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8" name="Google Shape;48;p3"/>
          <p:cNvSpPr txBox="1">
            <a:spLocks noGrp="1"/>
          </p:cNvSpPr>
          <p:nvPr>
            <p:ph type="title" idx="2" hasCustomPrompt="1"/>
          </p:nvPr>
        </p:nvSpPr>
        <p:spPr>
          <a:xfrm>
            <a:off x="2147250" y="894075"/>
            <a:ext cx="4849500" cy="1103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9" name="Google Shape;49;p3"/>
          <p:cNvSpPr txBox="1">
            <a:spLocks noGrp="1"/>
          </p:cNvSpPr>
          <p:nvPr>
            <p:ph type="subTitle" idx="1"/>
          </p:nvPr>
        </p:nvSpPr>
        <p:spPr>
          <a:xfrm>
            <a:off x="2147250" y="3626150"/>
            <a:ext cx="4849500" cy="42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pic>
        <p:nvPicPr>
          <p:cNvPr id="50" name="Google Shape;50;p3"/>
          <p:cNvPicPr preferRelativeResize="0"/>
          <p:nvPr/>
        </p:nvPicPr>
        <p:blipFill>
          <a:blip r:embed="rId2"/>
          <a:stretch>
            <a:fillRect/>
          </a:stretch>
        </p:blipFill>
        <p:spPr>
          <a:xfrm>
            <a:off x="7841885" y="3452160"/>
            <a:ext cx="723700" cy="723700"/>
          </a:xfrm>
          <a:prstGeom prst="rect">
            <a:avLst/>
          </a:prstGeom>
          <a:noFill/>
          <a:ln>
            <a:noFill/>
          </a:ln>
        </p:spPr>
      </p:pic>
      <p:grpSp>
        <p:nvGrpSpPr>
          <p:cNvPr id="51" name="Google Shape;51;p3"/>
          <p:cNvGrpSpPr/>
          <p:nvPr/>
        </p:nvGrpSpPr>
        <p:grpSpPr>
          <a:xfrm>
            <a:off x="7933275" y="3517300"/>
            <a:ext cx="819700" cy="773825"/>
            <a:chOff x="7577425" y="634713"/>
            <a:chExt cx="819700" cy="773825"/>
          </a:xfrm>
        </p:grpSpPr>
        <p:sp>
          <p:nvSpPr>
            <p:cNvPr id="52" name="Google Shape;52;p3"/>
            <p:cNvSpPr/>
            <p:nvPr/>
          </p:nvSpPr>
          <p:spPr>
            <a:xfrm>
              <a:off x="7577425" y="634713"/>
              <a:ext cx="773850" cy="773825"/>
            </a:xfrm>
            <a:custGeom>
              <a:avLst/>
              <a:gdLst/>
              <a:ahLst/>
              <a:cxnLst/>
              <a:rect l="l" t="t" r="r" b="b"/>
              <a:pathLst>
                <a:path w="30954" h="30953" extrusionOk="0">
                  <a:moveTo>
                    <a:pt x="8443" y="27068"/>
                  </a:moveTo>
                  <a:cubicBezTo>
                    <a:pt x="2041" y="23184"/>
                    <a:pt x="1" y="14844"/>
                    <a:pt x="3886" y="8444"/>
                  </a:cubicBezTo>
                  <a:cubicBezTo>
                    <a:pt x="7772" y="2041"/>
                    <a:pt x="16111" y="1"/>
                    <a:pt x="22511" y="3887"/>
                  </a:cubicBezTo>
                  <a:cubicBezTo>
                    <a:pt x="28913" y="7773"/>
                    <a:pt x="30954" y="16111"/>
                    <a:pt x="27068" y="22511"/>
                  </a:cubicBezTo>
                  <a:cubicBezTo>
                    <a:pt x="23182" y="28913"/>
                    <a:pt x="14844" y="30952"/>
                    <a:pt x="8443" y="270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3"/>
            <p:cNvSpPr/>
            <p:nvPr/>
          </p:nvSpPr>
          <p:spPr>
            <a:xfrm>
              <a:off x="7639225" y="669388"/>
              <a:ext cx="757900" cy="690175"/>
            </a:xfrm>
            <a:custGeom>
              <a:avLst/>
              <a:gdLst/>
              <a:ahLst/>
              <a:cxnLst/>
              <a:rect l="l" t="t" r="r" b="b"/>
              <a:pathLst>
                <a:path w="30316" h="27607" extrusionOk="0">
                  <a:moveTo>
                    <a:pt x="15182" y="486"/>
                  </a:moveTo>
                  <a:cubicBezTo>
                    <a:pt x="17588" y="486"/>
                    <a:pt x="19956" y="1144"/>
                    <a:pt x="22066" y="2424"/>
                  </a:cubicBezTo>
                  <a:cubicBezTo>
                    <a:pt x="27393" y="5656"/>
                    <a:pt x="29781" y="12269"/>
                    <a:pt x="27751" y="18145"/>
                  </a:cubicBezTo>
                  <a:cubicBezTo>
                    <a:pt x="27441" y="19037"/>
                    <a:pt x="27035" y="19904"/>
                    <a:pt x="26542" y="20716"/>
                  </a:cubicBezTo>
                  <a:cubicBezTo>
                    <a:pt x="24039" y="24839"/>
                    <a:pt x="19640" y="27120"/>
                    <a:pt x="15137" y="27120"/>
                  </a:cubicBezTo>
                  <a:cubicBezTo>
                    <a:pt x="12784" y="27120"/>
                    <a:pt x="10404" y="26497"/>
                    <a:pt x="8250" y="25190"/>
                  </a:cubicBezTo>
                  <a:cubicBezTo>
                    <a:pt x="2925" y="21958"/>
                    <a:pt x="534" y="15347"/>
                    <a:pt x="2567" y="9469"/>
                  </a:cubicBezTo>
                  <a:cubicBezTo>
                    <a:pt x="2875" y="8577"/>
                    <a:pt x="3281" y="7712"/>
                    <a:pt x="3774" y="6898"/>
                  </a:cubicBezTo>
                  <a:cubicBezTo>
                    <a:pt x="5621" y="3858"/>
                    <a:pt x="8538" y="1718"/>
                    <a:pt x="11994" y="873"/>
                  </a:cubicBezTo>
                  <a:cubicBezTo>
                    <a:pt x="13052" y="614"/>
                    <a:pt x="14121" y="486"/>
                    <a:pt x="15182" y="486"/>
                  </a:cubicBezTo>
                  <a:close/>
                  <a:moveTo>
                    <a:pt x="15181" y="1"/>
                  </a:moveTo>
                  <a:cubicBezTo>
                    <a:pt x="14081" y="1"/>
                    <a:pt x="12974" y="133"/>
                    <a:pt x="11878" y="401"/>
                  </a:cubicBezTo>
                  <a:cubicBezTo>
                    <a:pt x="8298" y="1277"/>
                    <a:pt x="5273" y="3496"/>
                    <a:pt x="3360" y="6647"/>
                  </a:cubicBezTo>
                  <a:cubicBezTo>
                    <a:pt x="2850" y="7490"/>
                    <a:pt x="2426" y="8386"/>
                    <a:pt x="2109" y="9310"/>
                  </a:cubicBezTo>
                  <a:lnTo>
                    <a:pt x="2107" y="9310"/>
                  </a:lnTo>
                  <a:cubicBezTo>
                    <a:pt x="0" y="15403"/>
                    <a:pt x="2478" y="22256"/>
                    <a:pt x="7998" y="25606"/>
                  </a:cubicBezTo>
                  <a:cubicBezTo>
                    <a:pt x="10230" y="26961"/>
                    <a:pt x="12698" y="27606"/>
                    <a:pt x="15136" y="27606"/>
                  </a:cubicBezTo>
                  <a:cubicBezTo>
                    <a:pt x="19803" y="27606"/>
                    <a:pt x="24362" y="25242"/>
                    <a:pt x="26956" y="20968"/>
                  </a:cubicBezTo>
                  <a:cubicBezTo>
                    <a:pt x="27468" y="20124"/>
                    <a:pt x="27890" y="19229"/>
                    <a:pt x="28209" y="18306"/>
                  </a:cubicBezTo>
                  <a:cubicBezTo>
                    <a:pt x="30315" y="12213"/>
                    <a:pt x="27838" y="5360"/>
                    <a:pt x="22319" y="2008"/>
                  </a:cubicBezTo>
                  <a:cubicBezTo>
                    <a:pt x="20132" y="682"/>
                    <a:pt x="17676" y="1"/>
                    <a:pt x="1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3"/>
            <p:cNvSpPr/>
            <p:nvPr/>
          </p:nvSpPr>
          <p:spPr>
            <a:xfrm>
              <a:off x="8000475" y="1069813"/>
              <a:ext cx="74350" cy="165775"/>
            </a:xfrm>
            <a:custGeom>
              <a:avLst/>
              <a:gdLst/>
              <a:ahLst/>
              <a:cxnLst/>
              <a:rect l="l" t="t" r="r" b="b"/>
              <a:pathLst>
                <a:path w="2974" h="6631" extrusionOk="0">
                  <a:moveTo>
                    <a:pt x="1957" y="0"/>
                  </a:moveTo>
                  <a:cubicBezTo>
                    <a:pt x="1520" y="0"/>
                    <a:pt x="1130" y="308"/>
                    <a:pt x="1043" y="753"/>
                  </a:cubicBezTo>
                  <a:lnTo>
                    <a:pt x="101" y="5515"/>
                  </a:lnTo>
                  <a:cubicBezTo>
                    <a:pt x="1" y="6020"/>
                    <a:pt x="330" y="6511"/>
                    <a:pt x="836" y="6612"/>
                  </a:cubicBezTo>
                  <a:cubicBezTo>
                    <a:pt x="898" y="6624"/>
                    <a:pt x="959" y="6630"/>
                    <a:pt x="1019" y="6630"/>
                  </a:cubicBezTo>
                  <a:cubicBezTo>
                    <a:pt x="1455" y="6630"/>
                    <a:pt x="1845" y="6322"/>
                    <a:pt x="1933" y="5877"/>
                  </a:cubicBezTo>
                  <a:lnTo>
                    <a:pt x="2873" y="1115"/>
                  </a:lnTo>
                  <a:cubicBezTo>
                    <a:pt x="2974" y="608"/>
                    <a:pt x="2645" y="119"/>
                    <a:pt x="2140" y="18"/>
                  </a:cubicBezTo>
                  <a:cubicBezTo>
                    <a:pt x="2079"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3"/>
            <p:cNvSpPr/>
            <p:nvPr/>
          </p:nvSpPr>
          <p:spPr>
            <a:xfrm>
              <a:off x="7846900" y="938838"/>
              <a:ext cx="103600" cy="103650"/>
            </a:xfrm>
            <a:custGeom>
              <a:avLst/>
              <a:gdLst/>
              <a:ahLst/>
              <a:cxnLst/>
              <a:rect l="l" t="t" r="r" b="b"/>
              <a:pathLst>
                <a:path w="4144" h="4146" extrusionOk="0">
                  <a:moveTo>
                    <a:pt x="204" y="1704"/>
                  </a:moveTo>
                  <a:cubicBezTo>
                    <a:pt x="1" y="2735"/>
                    <a:pt x="672" y="3737"/>
                    <a:pt x="1705" y="3940"/>
                  </a:cubicBezTo>
                  <a:cubicBezTo>
                    <a:pt x="2736" y="4145"/>
                    <a:pt x="3738" y="3472"/>
                    <a:pt x="3941" y="2441"/>
                  </a:cubicBezTo>
                  <a:cubicBezTo>
                    <a:pt x="4144" y="1408"/>
                    <a:pt x="3475" y="408"/>
                    <a:pt x="2442" y="203"/>
                  </a:cubicBezTo>
                  <a:cubicBezTo>
                    <a:pt x="1411" y="0"/>
                    <a:pt x="407" y="671"/>
                    <a:pt x="204" y="170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3"/>
            <p:cNvSpPr/>
            <p:nvPr/>
          </p:nvSpPr>
          <p:spPr>
            <a:xfrm>
              <a:off x="7858600" y="794788"/>
              <a:ext cx="313225" cy="390725"/>
            </a:xfrm>
            <a:custGeom>
              <a:avLst/>
              <a:gdLst/>
              <a:ahLst/>
              <a:cxnLst/>
              <a:rect l="l" t="t" r="r" b="b"/>
              <a:pathLst>
                <a:path w="12529" h="15629" extrusionOk="0">
                  <a:moveTo>
                    <a:pt x="3090" y="0"/>
                  </a:moveTo>
                  <a:lnTo>
                    <a:pt x="1544" y="7814"/>
                  </a:lnTo>
                  <a:lnTo>
                    <a:pt x="1" y="15628"/>
                  </a:lnTo>
                  <a:cubicBezTo>
                    <a:pt x="3934" y="12890"/>
                    <a:pt x="6783" y="12360"/>
                    <a:pt x="8398" y="12360"/>
                  </a:cubicBezTo>
                  <a:cubicBezTo>
                    <a:pt x="9417" y="12360"/>
                    <a:pt x="9945" y="12571"/>
                    <a:pt x="9945" y="12571"/>
                  </a:cubicBezTo>
                  <a:cubicBezTo>
                    <a:pt x="11856" y="11629"/>
                    <a:pt x="12047" y="9890"/>
                    <a:pt x="12047" y="9890"/>
                  </a:cubicBezTo>
                  <a:cubicBezTo>
                    <a:pt x="12047" y="9890"/>
                    <a:pt x="12529" y="8209"/>
                    <a:pt x="11121" y="6611"/>
                  </a:cubicBezTo>
                  <a:cubicBezTo>
                    <a:pt x="11121" y="6611"/>
                    <a:pt x="7322" y="6571"/>
                    <a:pt x="3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3"/>
            <p:cNvSpPr/>
            <p:nvPr/>
          </p:nvSpPr>
          <p:spPr>
            <a:xfrm>
              <a:off x="8073075" y="951838"/>
              <a:ext cx="98750" cy="157175"/>
            </a:xfrm>
            <a:custGeom>
              <a:avLst/>
              <a:gdLst/>
              <a:ahLst/>
              <a:cxnLst/>
              <a:rect l="l" t="t" r="r" b="b"/>
              <a:pathLst>
                <a:path w="3950" h="6287" extrusionOk="0">
                  <a:moveTo>
                    <a:pt x="1530" y="3225"/>
                  </a:moveTo>
                  <a:cubicBezTo>
                    <a:pt x="1530" y="3225"/>
                    <a:pt x="1954" y="1755"/>
                    <a:pt x="1201" y="0"/>
                  </a:cubicBezTo>
                  <a:cubicBezTo>
                    <a:pt x="2041" y="321"/>
                    <a:pt x="2542" y="329"/>
                    <a:pt x="2542" y="329"/>
                  </a:cubicBezTo>
                  <a:cubicBezTo>
                    <a:pt x="3950" y="1927"/>
                    <a:pt x="3468" y="3608"/>
                    <a:pt x="3468" y="3608"/>
                  </a:cubicBezTo>
                  <a:cubicBezTo>
                    <a:pt x="3468" y="3608"/>
                    <a:pt x="3277" y="5347"/>
                    <a:pt x="1366" y="6287"/>
                  </a:cubicBezTo>
                  <a:cubicBezTo>
                    <a:pt x="1366" y="6287"/>
                    <a:pt x="900" y="6103"/>
                    <a:pt x="0" y="6080"/>
                  </a:cubicBezTo>
                  <a:cubicBezTo>
                    <a:pt x="1362" y="4743"/>
                    <a:pt x="1530" y="3225"/>
                    <a:pt x="1530" y="322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3"/>
            <p:cNvSpPr/>
            <p:nvPr/>
          </p:nvSpPr>
          <p:spPr>
            <a:xfrm>
              <a:off x="7981950" y="904963"/>
              <a:ext cx="114550" cy="73375"/>
            </a:xfrm>
            <a:custGeom>
              <a:avLst/>
              <a:gdLst/>
              <a:ahLst/>
              <a:cxnLst/>
              <a:rect l="l" t="t" r="r" b="b"/>
              <a:pathLst>
                <a:path w="4582" h="2935" extrusionOk="0">
                  <a:moveTo>
                    <a:pt x="307" y="0"/>
                  </a:moveTo>
                  <a:cubicBezTo>
                    <a:pt x="148" y="0"/>
                    <a:pt x="1" y="188"/>
                    <a:pt x="144" y="328"/>
                  </a:cubicBezTo>
                  <a:cubicBezTo>
                    <a:pt x="1287" y="1446"/>
                    <a:pt x="2682" y="2429"/>
                    <a:pt x="4223" y="2924"/>
                  </a:cubicBezTo>
                  <a:cubicBezTo>
                    <a:pt x="4247" y="2931"/>
                    <a:pt x="4269" y="2934"/>
                    <a:pt x="4289" y="2934"/>
                  </a:cubicBezTo>
                  <a:cubicBezTo>
                    <a:pt x="4494" y="2934"/>
                    <a:pt x="4581" y="2611"/>
                    <a:pt x="4353" y="2539"/>
                  </a:cubicBezTo>
                  <a:cubicBezTo>
                    <a:pt x="2887" y="2067"/>
                    <a:pt x="1543" y="1129"/>
                    <a:pt x="452" y="61"/>
                  </a:cubicBezTo>
                  <a:cubicBezTo>
                    <a:pt x="408" y="18"/>
                    <a:pt x="357"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9" name="Google Shape;59;p3"/>
          <p:cNvSpPr/>
          <p:nvPr/>
        </p:nvSpPr>
        <p:spPr>
          <a:xfrm>
            <a:off x="8496400" y="4088023"/>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3"/>
          <p:cNvSpPr/>
          <p:nvPr/>
        </p:nvSpPr>
        <p:spPr>
          <a:xfrm rot="8998452">
            <a:off x="8442376" y="913057"/>
            <a:ext cx="311157" cy="26974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3"/>
          <p:cNvSpPr/>
          <p:nvPr/>
        </p:nvSpPr>
        <p:spPr>
          <a:xfrm rot="3588875">
            <a:off x="7955224" y="890843"/>
            <a:ext cx="174224" cy="15066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3"/>
          <p:cNvSpPr/>
          <p:nvPr/>
        </p:nvSpPr>
        <p:spPr>
          <a:xfrm rot="-9010246">
            <a:off x="7974852" y="414468"/>
            <a:ext cx="278037" cy="241087"/>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3"/>
          <p:cNvSpPr/>
          <p:nvPr/>
        </p:nvSpPr>
        <p:spPr>
          <a:xfrm rot="-9910569">
            <a:off x="993415" y="4447828"/>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3"/>
          <p:cNvSpPr/>
          <p:nvPr/>
        </p:nvSpPr>
        <p:spPr>
          <a:xfrm>
            <a:off x="512000" y="417394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3"/>
          <p:cNvSpPr/>
          <p:nvPr/>
        </p:nvSpPr>
        <p:spPr>
          <a:xfrm rot="9282891">
            <a:off x="981783" y="390721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CUSTOM_1">
    <p:bg>
      <p:bgPr>
        <a:solidFill>
          <a:schemeClr val="accent1"/>
        </a:solidFill>
        <a:effectLst/>
      </p:bgPr>
    </p:bg>
    <p:spTree>
      <p:nvGrpSpPr>
        <p:cNvPr id="1" name="Shape 420"/>
        <p:cNvGrpSpPr/>
        <p:nvPr/>
      </p:nvGrpSpPr>
      <p:grpSpPr>
        <a:xfrm>
          <a:off x="0" y="0"/>
          <a:ext cx="0" cy="0"/>
          <a:chOff x="0" y="0"/>
          <a:chExt cx="0" cy="0"/>
        </a:xfrm>
      </p:grpSpPr>
      <p:sp>
        <p:nvSpPr>
          <p:cNvPr id="421" name="Google Shape;421;p21"/>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21"/>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1pPr>
            <a:lvl2pPr lvl="1"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2pPr>
            <a:lvl3pPr lvl="2"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3pPr>
            <a:lvl4pPr lvl="3"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4pPr>
            <a:lvl5pPr lvl="4"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5pPr>
            <a:lvl6pPr lvl="5"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6pPr>
            <a:lvl7pPr lvl="6"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7pPr>
            <a:lvl8pPr lvl="7"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8pPr>
            <a:lvl9pPr lvl="8"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9pPr>
          </a:lstStyle>
          <a:p/>
        </p:txBody>
      </p:sp>
      <p:sp>
        <p:nvSpPr>
          <p:cNvPr id="423" name="Google Shape;423;p21"/>
          <p:cNvSpPr/>
          <p:nvPr/>
        </p:nvSpPr>
        <p:spPr>
          <a:xfrm rot="8998452">
            <a:off x="8442376" y="913057"/>
            <a:ext cx="311157" cy="26974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21"/>
          <p:cNvSpPr/>
          <p:nvPr/>
        </p:nvSpPr>
        <p:spPr>
          <a:xfrm rot="3588875">
            <a:off x="7955224" y="890843"/>
            <a:ext cx="174224" cy="15066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21"/>
          <p:cNvSpPr/>
          <p:nvPr/>
        </p:nvSpPr>
        <p:spPr>
          <a:xfrm rot="-9010246">
            <a:off x="7974852" y="414468"/>
            <a:ext cx="278037" cy="241087"/>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21"/>
          <p:cNvSpPr/>
          <p:nvPr/>
        </p:nvSpPr>
        <p:spPr>
          <a:xfrm rot="-9910569">
            <a:off x="993415" y="4447828"/>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21"/>
          <p:cNvSpPr/>
          <p:nvPr/>
        </p:nvSpPr>
        <p:spPr>
          <a:xfrm>
            <a:off x="512000" y="417394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21"/>
          <p:cNvSpPr/>
          <p:nvPr/>
        </p:nvSpPr>
        <p:spPr>
          <a:xfrm rot="9282891">
            <a:off x="981783" y="390721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CUSTOM_1_1">
    <p:bg>
      <p:bgPr>
        <a:solidFill>
          <a:schemeClr val="accent1"/>
        </a:solidFill>
        <a:effectLst/>
      </p:bgPr>
    </p:bg>
    <p:spTree>
      <p:nvGrpSpPr>
        <p:cNvPr id="1" name="Shape 429"/>
        <p:cNvGrpSpPr/>
        <p:nvPr/>
      </p:nvGrpSpPr>
      <p:grpSpPr>
        <a:xfrm>
          <a:off x="0" y="0"/>
          <a:ext cx="0" cy="0"/>
          <a:chOff x="0" y="0"/>
          <a:chExt cx="0" cy="0"/>
        </a:xfrm>
      </p:grpSpPr>
      <p:sp>
        <p:nvSpPr>
          <p:cNvPr id="430" name="Google Shape;430;p22"/>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22"/>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1pPr>
            <a:lvl2pPr lvl="1"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2pPr>
            <a:lvl3pPr lvl="2"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3pPr>
            <a:lvl4pPr lvl="3"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4pPr>
            <a:lvl5pPr lvl="4"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5pPr>
            <a:lvl6pPr lvl="5"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6pPr>
            <a:lvl7pPr lvl="6"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7pPr>
            <a:lvl8pPr lvl="7"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8pPr>
            <a:lvl9pPr lvl="8"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9pPr>
          </a:lstStyle>
          <a:p/>
        </p:txBody>
      </p:sp>
      <p:sp>
        <p:nvSpPr>
          <p:cNvPr id="432" name="Google Shape;432;p22"/>
          <p:cNvSpPr/>
          <p:nvPr/>
        </p:nvSpPr>
        <p:spPr>
          <a:xfrm rot="8998452">
            <a:off x="8442376" y="913057"/>
            <a:ext cx="311157" cy="26974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 name="Google Shape;433;p22"/>
          <p:cNvSpPr/>
          <p:nvPr/>
        </p:nvSpPr>
        <p:spPr>
          <a:xfrm rot="3588875">
            <a:off x="7955224" y="890843"/>
            <a:ext cx="174224" cy="15066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 name="Google Shape;434;p22"/>
          <p:cNvSpPr/>
          <p:nvPr/>
        </p:nvSpPr>
        <p:spPr>
          <a:xfrm rot="-9010246">
            <a:off x="7974852" y="414468"/>
            <a:ext cx="278037" cy="241087"/>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 name="Google Shape;435;p22"/>
          <p:cNvSpPr/>
          <p:nvPr/>
        </p:nvSpPr>
        <p:spPr>
          <a:xfrm flipH="1">
            <a:off x="981374" y="796300"/>
            <a:ext cx="167100" cy="167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22"/>
          <p:cNvSpPr/>
          <p:nvPr/>
        </p:nvSpPr>
        <p:spPr>
          <a:xfrm rot="-8998452" flipH="1">
            <a:off x="328204" y="790866"/>
            <a:ext cx="311157" cy="269740"/>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22"/>
          <p:cNvSpPr/>
          <p:nvPr/>
        </p:nvSpPr>
        <p:spPr>
          <a:xfrm rot="9012598" flipH="1">
            <a:off x="840661" y="336671"/>
            <a:ext cx="236100" cy="204807"/>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accent1"/>
        </a:solidFill>
        <a:effectLst/>
      </p:bgPr>
    </p:bg>
    <p:spTree>
      <p:nvGrpSpPr>
        <p:cNvPr id="1" name="Shape 438"/>
        <p:cNvGrpSpPr/>
        <p:nvPr/>
      </p:nvGrpSpPr>
      <p:grpSpPr>
        <a:xfrm>
          <a:off x="0" y="0"/>
          <a:ext cx="0" cy="0"/>
          <a:chOff x="0" y="0"/>
          <a:chExt cx="0" cy="0"/>
        </a:xfrm>
      </p:grpSpPr>
      <p:sp>
        <p:nvSpPr>
          <p:cNvPr id="439" name="Google Shape;439;p23"/>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23"/>
          <p:cNvSpPr txBox="1">
            <a:spLocks noGrp="1"/>
          </p:cNvSpPr>
          <p:nvPr>
            <p:ph type="ctrTitle"/>
          </p:nvPr>
        </p:nvSpPr>
        <p:spPr>
          <a:xfrm>
            <a:off x="2528850" y="686688"/>
            <a:ext cx="4086300" cy="1032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5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441" name="Google Shape;441;p23"/>
          <p:cNvSpPr txBox="1">
            <a:spLocks noGrp="1"/>
          </p:cNvSpPr>
          <p:nvPr>
            <p:ph type="subTitle" idx="1"/>
          </p:nvPr>
        </p:nvSpPr>
        <p:spPr>
          <a:xfrm>
            <a:off x="2528850" y="1642788"/>
            <a:ext cx="4086300" cy="130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442" name="Google Shape;442;p23"/>
          <p:cNvSpPr txBox="1"/>
          <p:nvPr/>
        </p:nvSpPr>
        <p:spPr>
          <a:xfrm>
            <a:off x="2528850" y="3473888"/>
            <a:ext cx="4086300" cy="473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1100">
                <a:solidFill>
                  <a:schemeClr val="dk1"/>
                </a:solidFill>
                <a:latin typeface="Anek Telugu"/>
                <a:ea typeface="Anek Telugu"/>
                <a:cs typeface="Anek Telugu"/>
                <a:sym typeface="Anek Telugu"/>
              </a:rPr>
              <a:t>CREDITS: This presentation template was created by </a:t>
            </a:r>
            <a:r>
              <a:rPr lang="en-GB" sz="1100" b="1">
                <a:solidFill>
                  <a:schemeClr val="dk1"/>
                </a:solidFill>
                <a:uFill>
                  <a:noFill/>
                </a:uFill>
                <a:latin typeface="Anek Telugu"/>
                <a:ea typeface="Anek Telugu"/>
                <a:cs typeface="Anek Telugu"/>
                <a:sym typeface="Anek Telugu"/>
                <a:hlinkClick r:id="rId2"/>
              </a:rPr>
              <a:t>Slidesgo</a:t>
            </a:r>
            <a:r>
              <a:rPr lang="en-GB" sz="1100">
                <a:solidFill>
                  <a:schemeClr val="dk1"/>
                </a:solidFill>
                <a:latin typeface="Anek Telugu"/>
                <a:ea typeface="Anek Telugu"/>
                <a:cs typeface="Anek Telugu"/>
                <a:sym typeface="Anek Telugu"/>
              </a:rPr>
              <a:t>, and includes icons by </a:t>
            </a:r>
            <a:r>
              <a:rPr lang="en-GB" sz="1100" b="1">
                <a:solidFill>
                  <a:schemeClr val="dk1"/>
                </a:solidFill>
                <a:uFill>
                  <a:noFill/>
                </a:uFill>
                <a:latin typeface="Anek Telugu"/>
                <a:ea typeface="Anek Telugu"/>
                <a:cs typeface="Anek Telugu"/>
                <a:sym typeface="Anek Telugu"/>
                <a:hlinkClick r:id="rId3"/>
              </a:rPr>
              <a:t>Flaticon</a:t>
            </a:r>
            <a:r>
              <a:rPr lang="en-GB" sz="1100" b="1">
                <a:solidFill>
                  <a:schemeClr val="dk1"/>
                </a:solidFill>
                <a:latin typeface="Anek Telugu"/>
                <a:ea typeface="Anek Telugu"/>
                <a:cs typeface="Anek Telugu"/>
                <a:sym typeface="Anek Telugu"/>
              </a:rPr>
              <a:t> </a:t>
            </a:r>
            <a:r>
              <a:rPr lang="en-GB" sz="1100">
                <a:solidFill>
                  <a:schemeClr val="dk1"/>
                </a:solidFill>
                <a:latin typeface="Anek Telugu"/>
                <a:ea typeface="Anek Telugu"/>
                <a:cs typeface="Anek Telugu"/>
                <a:sym typeface="Anek Telugu"/>
              </a:rPr>
              <a:t>and infographics &amp; images by </a:t>
            </a:r>
            <a:r>
              <a:rPr lang="en-GB" sz="1100" b="1">
                <a:solidFill>
                  <a:schemeClr val="dk1"/>
                </a:solidFill>
                <a:uFill>
                  <a:noFill/>
                </a:uFill>
                <a:latin typeface="Anek Telugu"/>
                <a:ea typeface="Anek Telugu"/>
                <a:cs typeface="Anek Telugu"/>
                <a:sym typeface="Anek Telugu"/>
                <a:hlinkClick r:id="rId4"/>
              </a:rPr>
              <a:t>Freepik</a:t>
            </a:r>
            <a:endParaRPr sz="1100" b="1">
              <a:solidFill>
                <a:schemeClr val="dk1"/>
              </a:solidFill>
              <a:latin typeface="Anek Telugu"/>
              <a:ea typeface="Anek Telugu"/>
              <a:cs typeface="Anek Telugu"/>
              <a:sym typeface="Anek Telugu"/>
            </a:endParaRPr>
          </a:p>
        </p:txBody>
      </p:sp>
      <p:grpSp>
        <p:nvGrpSpPr>
          <p:cNvPr id="443" name="Google Shape;443;p23"/>
          <p:cNvGrpSpPr/>
          <p:nvPr/>
        </p:nvGrpSpPr>
        <p:grpSpPr>
          <a:xfrm flipH="1">
            <a:off x="309307" y="571502"/>
            <a:ext cx="1660179" cy="1620497"/>
            <a:chOff x="6895288" y="3067413"/>
            <a:chExt cx="1769725" cy="1727425"/>
          </a:xfrm>
        </p:grpSpPr>
        <p:sp>
          <p:nvSpPr>
            <p:cNvPr id="444" name="Google Shape;444;p23"/>
            <p:cNvSpPr/>
            <p:nvPr/>
          </p:nvSpPr>
          <p:spPr>
            <a:xfrm>
              <a:off x="6961938" y="3259188"/>
              <a:ext cx="1486900" cy="1488550"/>
            </a:xfrm>
            <a:custGeom>
              <a:avLst/>
              <a:gdLst/>
              <a:ahLst/>
              <a:cxnLst/>
              <a:rect l="l" t="t" r="r" b="b"/>
              <a:pathLst>
                <a:path w="59476" h="59542" extrusionOk="0">
                  <a:moveTo>
                    <a:pt x="397" y="399"/>
                  </a:moveTo>
                  <a:lnTo>
                    <a:pt x="58951" y="4639"/>
                  </a:lnTo>
                  <a:lnTo>
                    <a:pt x="38015" y="59106"/>
                  </a:lnTo>
                  <a:lnTo>
                    <a:pt x="3588" y="50903"/>
                  </a:lnTo>
                  <a:lnTo>
                    <a:pt x="397" y="399"/>
                  </a:lnTo>
                  <a:close/>
                  <a:moveTo>
                    <a:pt x="0" y="1"/>
                  </a:moveTo>
                  <a:lnTo>
                    <a:pt x="3238" y="51199"/>
                  </a:lnTo>
                  <a:lnTo>
                    <a:pt x="38243" y="59541"/>
                  </a:lnTo>
                  <a:lnTo>
                    <a:pt x="59475" y="4304"/>
                  </a:lnTo>
                  <a:lnTo>
                    <a:pt x="213" y="1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23"/>
            <p:cNvSpPr/>
            <p:nvPr/>
          </p:nvSpPr>
          <p:spPr>
            <a:xfrm>
              <a:off x="6895288" y="3415188"/>
              <a:ext cx="1248125" cy="1226800"/>
            </a:xfrm>
            <a:custGeom>
              <a:avLst/>
              <a:gdLst/>
              <a:ahLst/>
              <a:cxnLst/>
              <a:rect l="l" t="t" r="r" b="b"/>
              <a:pathLst>
                <a:path w="49925" h="49072" extrusionOk="0">
                  <a:moveTo>
                    <a:pt x="13237" y="49071"/>
                  </a:moveTo>
                  <a:lnTo>
                    <a:pt x="1" y="5913"/>
                  </a:lnTo>
                  <a:lnTo>
                    <a:pt x="49925" y="0"/>
                  </a:lnTo>
                  <a:lnTo>
                    <a:pt x="41232" y="484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23"/>
            <p:cNvSpPr/>
            <p:nvPr/>
          </p:nvSpPr>
          <p:spPr>
            <a:xfrm>
              <a:off x="7058688" y="3309488"/>
              <a:ext cx="1248125" cy="1210000"/>
            </a:xfrm>
            <a:custGeom>
              <a:avLst/>
              <a:gdLst/>
              <a:ahLst/>
              <a:cxnLst/>
              <a:rect l="l" t="t" r="r" b="b"/>
              <a:pathLst>
                <a:path w="49925" h="48400" extrusionOk="0">
                  <a:moveTo>
                    <a:pt x="10929" y="47148"/>
                  </a:moveTo>
                  <a:lnTo>
                    <a:pt x="1" y="5913"/>
                  </a:lnTo>
                  <a:lnTo>
                    <a:pt x="49924" y="0"/>
                  </a:lnTo>
                  <a:lnTo>
                    <a:pt x="41234" y="48400"/>
                  </a:lnTo>
                  <a:close/>
                </a:path>
              </a:pathLst>
            </a:custGeom>
            <a:solidFill>
              <a:srgbClr val="9CD9DE">
                <a:alpha val="4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23"/>
            <p:cNvSpPr/>
            <p:nvPr/>
          </p:nvSpPr>
          <p:spPr>
            <a:xfrm>
              <a:off x="7195238" y="3213738"/>
              <a:ext cx="1469775" cy="1330225"/>
            </a:xfrm>
            <a:custGeom>
              <a:avLst/>
              <a:gdLst/>
              <a:ahLst/>
              <a:cxnLst/>
              <a:rect l="l" t="t" r="r" b="b"/>
              <a:pathLst>
                <a:path w="58791" h="53209" extrusionOk="0">
                  <a:moveTo>
                    <a:pt x="1" y="45907"/>
                  </a:moveTo>
                  <a:lnTo>
                    <a:pt x="3593" y="0"/>
                  </a:lnTo>
                  <a:lnTo>
                    <a:pt x="58791" y="3846"/>
                  </a:lnTo>
                  <a:lnTo>
                    <a:pt x="39816" y="53208"/>
                  </a:lnTo>
                  <a:close/>
                </a:path>
              </a:pathLst>
            </a:custGeom>
            <a:solidFill>
              <a:srgbClr val="FFFFFF">
                <a:alpha val="4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23"/>
            <p:cNvSpPr/>
            <p:nvPr/>
          </p:nvSpPr>
          <p:spPr>
            <a:xfrm>
              <a:off x="7079913" y="3348313"/>
              <a:ext cx="1469775" cy="1330225"/>
            </a:xfrm>
            <a:custGeom>
              <a:avLst/>
              <a:gdLst/>
              <a:ahLst/>
              <a:cxnLst/>
              <a:rect l="l" t="t" r="r" b="b"/>
              <a:pathLst>
                <a:path w="58791" h="53209" extrusionOk="0">
                  <a:moveTo>
                    <a:pt x="1" y="45907"/>
                  </a:moveTo>
                  <a:lnTo>
                    <a:pt x="3591" y="0"/>
                  </a:lnTo>
                  <a:lnTo>
                    <a:pt x="58791" y="3845"/>
                  </a:lnTo>
                  <a:lnTo>
                    <a:pt x="39816" y="5320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23"/>
            <p:cNvSpPr/>
            <p:nvPr/>
          </p:nvSpPr>
          <p:spPr>
            <a:xfrm>
              <a:off x="7334713" y="3067413"/>
              <a:ext cx="773800" cy="773800"/>
            </a:xfrm>
            <a:custGeom>
              <a:avLst/>
              <a:gdLst/>
              <a:ahLst/>
              <a:cxnLst/>
              <a:rect l="l" t="t" r="r" b="b"/>
              <a:pathLst>
                <a:path w="30952" h="30952" extrusionOk="0">
                  <a:moveTo>
                    <a:pt x="8441" y="27066"/>
                  </a:moveTo>
                  <a:cubicBezTo>
                    <a:pt x="2041" y="23182"/>
                    <a:pt x="0" y="14844"/>
                    <a:pt x="3886" y="8441"/>
                  </a:cubicBezTo>
                  <a:cubicBezTo>
                    <a:pt x="7770" y="2041"/>
                    <a:pt x="16110" y="1"/>
                    <a:pt x="22510" y="3886"/>
                  </a:cubicBezTo>
                  <a:cubicBezTo>
                    <a:pt x="28911" y="7770"/>
                    <a:pt x="30951" y="16109"/>
                    <a:pt x="27065" y="22511"/>
                  </a:cubicBezTo>
                  <a:cubicBezTo>
                    <a:pt x="23182" y="28911"/>
                    <a:pt x="14843" y="30952"/>
                    <a:pt x="8441" y="270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23"/>
            <p:cNvSpPr/>
            <p:nvPr/>
          </p:nvSpPr>
          <p:spPr>
            <a:xfrm>
              <a:off x="7396488" y="3102063"/>
              <a:ext cx="757850" cy="690125"/>
            </a:xfrm>
            <a:custGeom>
              <a:avLst/>
              <a:gdLst/>
              <a:ahLst/>
              <a:cxnLst/>
              <a:rect l="l" t="t" r="r" b="b"/>
              <a:pathLst>
                <a:path w="30314" h="27605" extrusionOk="0">
                  <a:moveTo>
                    <a:pt x="15182" y="487"/>
                  </a:moveTo>
                  <a:cubicBezTo>
                    <a:pt x="17589" y="487"/>
                    <a:pt x="19957" y="1144"/>
                    <a:pt x="22066" y="2423"/>
                  </a:cubicBezTo>
                  <a:cubicBezTo>
                    <a:pt x="27391" y="5655"/>
                    <a:pt x="29782" y="12268"/>
                    <a:pt x="27749" y="18146"/>
                  </a:cubicBezTo>
                  <a:cubicBezTo>
                    <a:pt x="27442" y="19038"/>
                    <a:pt x="27033" y="19902"/>
                    <a:pt x="26542" y="20715"/>
                  </a:cubicBezTo>
                  <a:cubicBezTo>
                    <a:pt x="24039" y="24838"/>
                    <a:pt x="19638" y="27119"/>
                    <a:pt x="15135" y="27119"/>
                  </a:cubicBezTo>
                  <a:cubicBezTo>
                    <a:pt x="12783" y="27119"/>
                    <a:pt x="10403" y="26497"/>
                    <a:pt x="8250" y="25190"/>
                  </a:cubicBezTo>
                  <a:cubicBezTo>
                    <a:pt x="2924" y="21958"/>
                    <a:pt x="533" y="15345"/>
                    <a:pt x="2566" y="9467"/>
                  </a:cubicBezTo>
                  <a:cubicBezTo>
                    <a:pt x="2875" y="8576"/>
                    <a:pt x="3281" y="7711"/>
                    <a:pt x="3775" y="6899"/>
                  </a:cubicBezTo>
                  <a:cubicBezTo>
                    <a:pt x="5620" y="3858"/>
                    <a:pt x="8539" y="1719"/>
                    <a:pt x="11993" y="874"/>
                  </a:cubicBezTo>
                  <a:cubicBezTo>
                    <a:pt x="13051" y="615"/>
                    <a:pt x="14121" y="487"/>
                    <a:pt x="15182" y="487"/>
                  </a:cubicBezTo>
                  <a:close/>
                  <a:moveTo>
                    <a:pt x="15184" y="1"/>
                  </a:moveTo>
                  <a:cubicBezTo>
                    <a:pt x="14083" y="1"/>
                    <a:pt x="12975" y="133"/>
                    <a:pt x="11879" y="402"/>
                  </a:cubicBezTo>
                  <a:cubicBezTo>
                    <a:pt x="8299" y="1276"/>
                    <a:pt x="5272" y="3494"/>
                    <a:pt x="3359" y="6645"/>
                  </a:cubicBezTo>
                  <a:cubicBezTo>
                    <a:pt x="2848" y="7489"/>
                    <a:pt x="2426" y="8384"/>
                    <a:pt x="2107" y="9309"/>
                  </a:cubicBezTo>
                  <a:lnTo>
                    <a:pt x="2107" y="9311"/>
                  </a:lnTo>
                  <a:cubicBezTo>
                    <a:pt x="1" y="15401"/>
                    <a:pt x="2479" y="22254"/>
                    <a:pt x="7997" y="25604"/>
                  </a:cubicBezTo>
                  <a:cubicBezTo>
                    <a:pt x="10229" y="26960"/>
                    <a:pt x="12697" y="27605"/>
                    <a:pt x="15135" y="27605"/>
                  </a:cubicBezTo>
                  <a:cubicBezTo>
                    <a:pt x="19803" y="27605"/>
                    <a:pt x="24363" y="25240"/>
                    <a:pt x="26956" y="20966"/>
                  </a:cubicBezTo>
                  <a:cubicBezTo>
                    <a:pt x="27469" y="20125"/>
                    <a:pt x="27888" y="19229"/>
                    <a:pt x="28209" y="18305"/>
                  </a:cubicBezTo>
                  <a:cubicBezTo>
                    <a:pt x="30314" y="12212"/>
                    <a:pt x="27838" y="5359"/>
                    <a:pt x="22318" y="2009"/>
                  </a:cubicBezTo>
                  <a:cubicBezTo>
                    <a:pt x="20132" y="682"/>
                    <a:pt x="17678" y="1"/>
                    <a:pt x="15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23"/>
            <p:cNvSpPr/>
            <p:nvPr/>
          </p:nvSpPr>
          <p:spPr>
            <a:xfrm>
              <a:off x="7757763" y="3502463"/>
              <a:ext cx="74350" cy="165750"/>
            </a:xfrm>
            <a:custGeom>
              <a:avLst/>
              <a:gdLst/>
              <a:ahLst/>
              <a:cxnLst/>
              <a:rect l="l" t="t" r="r" b="b"/>
              <a:pathLst>
                <a:path w="2974" h="6630" extrusionOk="0">
                  <a:moveTo>
                    <a:pt x="1957" y="0"/>
                  </a:moveTo>
                  <a:cubicBezTo>
                    <a:pt x="1519" y="0"/>
                    <a:pt x="1130" y="308"/>
                    <a:pt x="1041" y="753"/>
                  </a:cubicBezTo>
                  <a:lnTo>
                    <a:pt x="99" y="5517"/>
                  </a:lnTo>
                  <a:lnTo>
                    <a:pt x="99" y="5515"/>
                  </a:lnTo>
                  <a:lnTo>
                    <a:pt x="99" y="5515"/>
                  </a:lnTo>
                  <a:cubicBezTo>
                    <a:pt x="0" y="6022"/>
                    <a:pt x="329" y="6511"/>
                    <a:pt x="836" y="6612"/>
                  </a:cubicBezTo>
                  <a:cubicBezTo>
                    <a:pt x="897" y="6624"/>
                    <a:pt x="958" y="6630"/>
                    <a:pt x="1019" y="6630"/>
                  </a:cubicBezTo>
                  <a:cubicBezTo>
                    <a:pt x="1454" y="6630"/>
                    <a:pt x="1844" y="6322"/>
                    <a:pt x="1933" y="5877"/>
                  </a:cubicBezTo>
                  <a:lnTo>
                    <a:pt x="2873" y="1115"/>
                  </a:lnTo>
                  <a:cubicBezTo>
                    <a:pt x="2973" y="610"/>
                    <a:pt x="2643" y="119"/>
                    <a:pt x="2138" y="18"/>
                  </a:cubicBezTo>
                  <a:cubicBezTo>
                    <a:pt x="2077"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23"/>
            <p:cNvSpPr/>
            <p:nvPr/>
          </p:nvSpPr>
          <p:spPr>
            <a:xfrm>
              <a:off x="7604188" y="3371463"/>
              <a:ext cx="103600" cy="103650"/>
            </a:xfrm>
            <a:custGeom>
              <a:avLst/>
              <a:gdLst/>
              <a:ahLst/>
              <a:cxnLst/>
              <a:rect l="l" t="t" r="r" b="b"/>
              <a:pathLst>
                <a:path w="4144" h="4146" extrusionOk="0">
                  <a:moveTo>
                    <a:pt x="203" y="1705"/>
                  </a:moveTo>
                  <a:cubicBezTo>
                    <a:pt x="0" y="2736"/>
                    <a:pt x="672" y="3740"/>
                    <a:pt x="1702" y="3941"/>
                  </a:cubicBezTo>
                  <a:cubicBezTo>
                    <a:pt x="2733" y="4146"/>
                    <a:pt x="3735" y="3475"/>
                    <a:pt x="3938" y="2442"/>
                  </a:cubicBezTo>
                  <a:cubicBezTo>
                    <a:pt x="4143" y="1411"/>
                    <a:pt x="3472" y="409"/>
                    <a:pt x="2441" y="206"/>
                  </a:cubicBezTo>
                  <a:cubicBezTo>
                    <a:pt x="1409" y="1"/>
                    <a:pt x="407" y="672"/>
                    <a:pt x="203" y="17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23"/>
            <p:cNvSpPr/>
            <p:nvPr/>
          </p:nvSpPr>
          <p:spPr>
            <a:xfrm>
              <a:off x="7615888" y="3227413"/>
              <a:ext cx="313225" cy="390800"/>
            </a:xfrm>
            <a:custGeom>
              <a:avLst/>
              <a:gdLst/>
              <a:ahLst/>
              <a:cxnLst/>
              <a:rect l="l" t="t" r="r" b="b"/>
              <a:pathLst>
                <a:path w="12529" h="15632" extrusionOk="0">
                  <a:moveTo>
                    <a:pt x="3087" y="1"/>
                  </a:moveTo>
                  <a:lnTo>
                    <a:pt x="1544" y="7817"/>
                  </a:lnTo>
                  <a:lnTo>
                    <a:pt x="0" y="15631"/>
                  </a:lnTo>
                  <a:cubicBezTo>
                    <a:pt x="3935" y="12890"/>
                    <a:pt x="6783" y="12361"/>
                    <a:pt x="8397" y="12361"/>
                  </a:cubicBezTo>
                  <a:cubicBezTo>
                    <a:pt x="9415" y="12361"/>
                    <a:pt x="9942" y="12571"/>
                    <a:pt x="9942" y="12571"/>
                  </a:cubicBezTo>
                  <a:cubicBezTo>
                    <a:pt x="11853" y="11629"/>
                    <a:pt x="12045" y="9890"/>
                    <a:pt x="12045" y="9890"/>
                  </a:cubicBezTo>
                  <a:cubicBezTo>
                    <a:pt x="12045" y="9890"/>
                    <a:pt x="12528" y="8210"/>
                    <a:pt x="11120" y="6612"/>
                  </a:cubicBezTo>
                  <a:cubicBezTo>
                    <a:pt x="11120" y="6612"/>
                    <a:pt x="7321" y="6571"/>
                    <a:pt x="3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23"/>
            <p:cNvSpPr/>
            <p:nvPr/>
          </p:nvSpPr>
          <p:spPr>
            <a:xfrm>
              <a:off x="7830288" y="3384538"/>
              <a:ext cx="98825" cy="157175"/>
            </a:xfrm>
            <a:custGeom>
              <a:avLst/>
              <a:gdLst/>
              <a:ahLst/>
              <a:cxnLst/>
              <a:rect l="l" t="t" r="r" b="b"/>
              <a:pathLst>
                <a:path w="3953" h="6287" extrusionOk="0">
                  <a:moveTo>
                    <a:pt x="1533" y="3222"/>
                  </a:moveTo>
                  <a:cubicBezTo>
                    <a:pt x="1533" y="3222"/>
                    <a:pt x="1954" y="1752"/>
                    <a:pt x="1202" y="0"/>
                  </a:cubicBezTo>
                  <a:cubicBezTo>
                    <a:pt x="2041" y="319"/>
                    <a:pt x="2544" y="327"/>
                    <a:pt x="2544" y="327"/>
                  </a:cubicBezTo>
                  <a:cubicBezTo>
                    <a:pt x="3952" y="1925"/>
                    <a:pt x="3469" y="3605"/>
                    <a:pt x="3469" y="3605"/>
                  </a:cubicBezTo>
                  <a:cubicBezTo>
                    <a:pt x="3469" y="3605"/>
                    <a:pt x="3277" y="5344"/>
                    <a:pt x="1366" y="6286"/>
                  </a:cubicBezTo>
                  <a:cubicBezTo>
                    <a:pt x="1366" y="6286"/>
                    <a:pt x="900" y="6100"/>
                    <a:pt x="1" y="6079"/>
                  </a:cubicBezTo>
                  <a:cubicBezTo>
                    <a:pt x="1364" y="4743"/>
                    <a:pt x="1533" y="3222"/>
                    <a:pt x="1533" y="32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23"/>
            <p:cNvSpPr/>
            <p:nvPr/>
          </p:nvSpPr>
          <p:spPr>
            <a:xfrm>
              <a:off x="7739188" y="3337588"/>
              <a:ext cx="114525" cy="73400"/>
            </a:xfrm>
            <a:custGeom>
              <a:avLst/>
              <a:gdLst/>
              <a:ahLst/>
              <a:cxnLst/>
              <a:rect l="l" t="t" r="r" b="b"/>
              <a:pathLst>
                <a:path w="4581" h="2936" extrusionOk="0">
                  <a:moveTo>
                    <a:pt x="309" y="1"/>
                  </a:moveTo>
                  <a:cubicBezTo>
                    <a:pt x="148" y="1"/>
                    <a:pt x="1" y="188"/>
                    <a:pt x="144" y="329"/>
                  </a:cubicBezTo>
                  <a:cubicBezTo>
                    <a:pt x="1289" y="1449"/>
                    <a:pt x="2683" y="2431"/>
                    <a:pt x="4223" y="2924"/>
                  </a:cubicBezTo>
                  <a:cubicBezTo>
                    <a:pt x="4247" y="2932"/>
                    <a:pt x="4269" y="2936"/>
                    <a:pt x="4290" y="2936"/>
                  </a:cubicBezTo>
                  <a:cubicBezTo>
                    <a:pt x="4494" y="2936"/>
                    <a:pt x="4581" y="2611"/>
                    <a:pt x="4355" y="2540"/>
                  </a:cubicBezTo>
                  <a:cubicBezTo>
                    <a:pt x="2887" y="2068"/>
                    <a:pt x="1544" y="1129"/>
                    <a:pt x="453" y="62"/>
                  </a:cubicBezTo>
                  <a:cubicBezTo>
                    <a:pt x="409" y="19"/>
                    <a:pt x="35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23"/>
            <p:cNvSpPr/>
            <p:nvPr/>
          </p:nvSpPr>
          <p:spPr>
            <a:xfrm>
              <a:off x="8096638" y="4045013"/>
              <a:ext cx="297650" cy="749825"/>
            </a:xfrm>
            <a:custGeom>
              <a:avLst/>
              <a:gdLst/>
              <a:ahLst/>
              <a:cxnLst/>
              <a:rect l="l" t="t" r="r" b="b"/>
              <a:pathLst>
                <a:path w="11906" h="29993" extrusionOk="0">
                  <a:moveTo>
                    <a:pt x="11548" y="0"/>
                  </a:moveTo>
                  <a:lnTo>
                    <a:pt x="0" y="29853"/>
                  </a:lnTo>
                  <a:lnTo>
                    <a:pt x="358" y="29992"/>
                  </a:lnTo>
                  <a:lnTo>
                    <a:pt x="11905" y="140"/>
                  </a:lnTo>
                  <a:lnTo>
                    <a:pt x="11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23"/>
            <p:cNvSpPr/>
            <p:nvPr/>
          </p:nvSpPr>
          <p:spPr>
            <a:xfrm>
              <a:off x="8028638" y="4139788"/>
              <a:ext cx="189725" cy="454600"/>
            </a:xfrm>
            <a:custGeom>
              <a:avLst/>
              <a:gdLst/>
              <a:ahLst/>
              <a:cxnLst/>
              <a:rect l="l" t="t" r="r" b="b"/>
              <a:pathLst>
                <a:path w="7589" h="18184" extrusionOk="0">
                  <a:moveTo>
                    <a:pt x="7233" y="0"/>
                  </a:moveTo>
                  <a:lnTo>
                    <a:pt x="1" y="18041"/>
                  </a:lnTo>
                  <a:lnTo>
                    <a:pt x="357" y="18184"/>
                  </a:lnTo>
                  <a:lnTo>
                    <a:pt x="7589" y="143"/>
                  </a:lnTo>
                  <a:lnTo>
                    <a:pt x="72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23"/>
            <p:cNvSpPr/>
            <p:nvPr/>
          </p:nvSpPr>
          <p:spPr>
            <a:xfrm>
              <a:off x="7010438" y="3566963"/>
              <a:ext cx="269550" cy="312600"/>
            </a:xfrm>
            <a:custGeom>
              <a:avLst/>
              <a:gdLst/>
              <a:ahLst/>
              <a:cxnLst/>
              <a:rect l="l" t="t" r="r" b="b"/>
              <a:pathLst>
                <a:path w="10782" h="12504" extrusionOk="0">
                  <a:moveTo>
                    <a:pt x="8702" y="767"/>
                  </a:moveTo>
                  <a:lnTo>
                    <a:pt x="10306" y="11890"/>
                  </a:lnTo>
                  <a:lnTo>
                    <a:pt x="712" y="7914"/>
                  </a:lnTo>
                  <a:lnTo>
                    <a:pt x="8702" y="767"/>
                  </a:lnTo>
                  <a:close/>
                  <a:moveTo>
                    <a:pt x="8981" y="1"/>
                  </a:moveTo>
                  <a:lnTo>
                    <a:pt x="0" y="8034"/>
                  </a:lnTo>
                  <a:lnTo>
                    <a:pt x="10782" y="12503"/>
                  </a:lnTo>
                  <a:lnTo>
                    <a:pt x="89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23"/>
            <p:cNvSpPr/>
            <p:nvPr/>
          </p:nvSpPr>
          <p:spPr>
            <a:xfrm>
              <a:off x="8161538" y="3573738"/>
              <a:ext cx="203300" cy="214975"/>
            </a:xfrm>
            <a:custGeom>
              <a:avLst/>
              <a:gdLst/>
              <a:ahLst/>
              <a:cxnLst/>
              <a:rect l="l" t="t" r="r" b="b"/>
              <a:pathLst>
                <a:path w="8132" h="8599" extrusionOk="0">
                  <a:moveTo>
                    <a:pt x="2646" y="757"/>
                  </a:moveTo>
                  <a:lnTo>
                    <a:pt x="7431" y="5834"/>
                  </a:lnTo>
                  <a:lnTo>
                    <a:pt x="567" y="8016"/>
                  </a:lnTo>
                  <a:lnTo>
                    <a:pt x="567" y="8016"/>
                  </a:lnTo>
                  <a:lnTo>
                    <a:pt x="2646" y="757"/>
                  </a:lnTo>
                  <a:close/>
                  <a:moveTo>
                    <a:pt x="2464" y="1"/>
                  </a:moveTo>
                  <a:lnTo>
                    <a:pt x="0" y="8598"/>
                  </a:lnTo>
                  <a:lnTo>
                    <a:pt x="8131" y="6016"/>
                  </a:lnTo>
                  <a:lnTo>
                    <a:pt x="24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23"/>
            <p:cNvSpPr/>
            <p:nvPr/>
          </p:nvSpPr>
          <p:spPr>
            <a:xfrm>
              <a:off x="7101438" y="3196413"/>
              <a:ext cx="24550" cy="325950"/>
            </a:xfrm>
            <a:custGeom>
              <a:avLst/>
              <a:gdLst/>
              <a:ahLst/>
              <a:cxnLst/>
              <a:rect l="l" t="t" r="r" b="b"/>
              <a:pathLst>
                <a:path w="982" h="13038" extrusionOk="0">
                  <a:moveTo>
                    <a:pt x="383" y="1"/>
                  </a:moveTo>
                  <a:lnTo>
                    <a:pt x="0" y="18"/>
                  </a:lnTo>
                  <a:lnTo>
                    <a:pt x="596" y="13037"/>
                  </a:lnTo>
                  <a:lnTo>
                    <a:pt x="981" y="13020"/>
                  </a:lnTo>
                  <a:lnTo>
                    <a:pt x="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23"/>
            <p:cNvSpPr/>
            <p:nvPr/>
          </p:nvSpPr>
          <p:spPr>
            <a:xfrm>
              <a:off x="7044663" y="3072938"/>
              <a:ext cx="24550" cy="325925"/>
            </a:xfrm>
            <a:custGeom>
              <a:avLst/>
              <a:gdLst/>
              <a:ahLst/>
              <a:cxnLst/>
              <a:rect l="l" t="t" r="r" b="b"/>
              <a:pathLst>
                <a:path w="982" h="13037" extrusionOk="0">
                  <a:moveTo>
                    <a:pt x="384" y="0"/>
                  </a:moveTo>
                  <a:lnTo>
                    <a:pt x="1" y="17"/>
                  </a:lnTo>
                  <a:lnTo>
                    <a:pt x="598" y="13037"/>
                  </a:lnTo>
                  <a:lnTo>
                    <a:pt x="981" y="13019"/>
                  </a:lnTo>
                  <a:lnTo>
                    <a:pt x="3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23"/>
            <p:cNvSpPr/>
            <p:nvPr/>
          </p:nvSpPr>
          <p:spPr>
            <a:xfrm>
              <a:off x="7281463" y="4375988"/>
              <a:ext cx="202400" cy="207000"/>
            </a:xfrm>
            <a:custGeom>
              <a:avLst/>
              <a:gdLst/>
              <a:ahLst/>
              <a:cxnLst/>
              <a:rect l="l" t="t" r="r" b="b"/>
              <a:pathLst>
                <a:path w="8096" h="8280" extrusionOk="0">
                  <a:moveTo>
                    <a:pt x="2264" y="790"/>
                  </a:moveTo>
                  <a:lnTo>
                    <a:pt x="7354" y="6366"/>
                  </a:lnTo>
                  <a:lnTo>
                    <a:pt x="523" y="7778"/>
                  </a:lnTo>
                  <a:lnTo>
                    <a:pt x="2264" y="790"/>
                  </a:lnTo>
                  <a:close/>
                  <a:moveTo>
                    <a:pt x="2064" y="1"/>
                  </a:moveTo>
                  <a:lnTo>
                    <a:pt x="1" y="8279"/>
                  </a:lnTo>
                  <a:lnTo>
                    <a:pt x="8095" y="6606"/>
                  </a:lnTo>
                  <a:lnTo>
                    <a:pt x="20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463" name="Google Shape;463;p23"/>
          <p:cNvPicPr preferRelativeResize="0"/>
          <p:nvPr/>
        </p:nvPicPr>
        <p:blipFill>
          <a:blip r:embed="rId5"/>
          <a:stretch>
            <a:fillRect/>
          </a:stretch>
        </p:blipFill>
        <p:spPr>
          <a:xfrm>
            <a:off x="7897160" y="3657010"/>
            <a:ext cx="723700" cy="723700"/>
          </a:xfrm>
          <a:prstGeom prst="rect">
            <a:avLst/>
          </a:prstGeom>
          <a:noFill/>
          <a:ln>
            <a:noFill/>
          </a:ln>
        </p:spPr>
      </p:pic>
      <p:grpSp>
        <p:nvGrpSpPr>
          <p:cNvPr id="464" name="Google Shape;464;p23"/>
          <p:cNvGrpSpPr/>
          <p:nvPr/>
        </p:nvGrpSpPr>
        <p:grpSpPr>
          <a:xfrm>
            <a:off x="7988550" y="3722150"/>
            <a:ext cx="819700" cy="773825"/>
            <a:chOff x="7577425" y="634713"/>
            <a:chExt cx="819700" cy="773825"/>
          </a:xfrm>
        </p:grpSpPr>
        <p:sp>
          <p:nvSpPr>
            <p:cNvPr id="465" name="Google Shape;465;p23"/>
            <p:cNvSpPr/>
            <p:nvPr/>
          </p:nvSpPr>
          <p:spPr>
            <a:xfrm>
              <a:off x="7577425" y="634713"/>
              <a:ext cx="773850" cy="773825"/>
            </a:xfrm>
            <a:custGeom>
              <a:avLst/>
              <a:gdLst/>
              <a:ahLst/>
              <a:cxnLst/>
              <a:rect l="l" t="t" r="r" b="b"/>
              <a:pathLst>
                <a:path w="30954" h="30953" extrusionOk="0">
                  <a:moveTo>
                    <a:pt x="8443" y="27068"/>
                  </a:moveTo>
                  <a:cubicBezTo>
                    <a:pt x="2041" y="23184"/>
                    <a:pt x="1" y="14844"/>
                    <a:pt x="3886" y="8444"/>
                  </a:cubicBezTo>
                  <a:cubicBezTo>
                    <a:pt x="7772" y="2041"/>
                    <a:pt x="16111" y="1"/>
                    <a:pt x="22511" y="3887"/>
                  </a:cubicBezTo>
                  <a:cubicBezTo>
                    <a:pt x="28913" y="7773"/>
                    <a:pt x="30954" y="16111"/>
                    <a:pt x="27068" y="22511"/>
                  </a:cubicBezTo>
                  <a:cubicBezTo>
                    <a:pt x="23182" y="28913"/>
                    <a:pt x="14844" y="30952"/>
                    <a:pt x="8443" y="270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23"/>
            <p:cNvSpPr/>
            <p:nvPr/>
          </p:nvSpPr>
          <p:spPr>
            <a:xfrm>
              <a:off x="7639225" y="669388"/>
              <a:ext cx="757900" cy="690175"/>
            </a:xfrm>
            <a:custGeom>
              <a:avLst/>
              <a:gdLst/>
              <a:ahLst/>
              <a:cxnLst/>
              <a:rect l="l" t="t" r="r" b="b"/>
              <a:pathLst>
                <a:path w="30316" h="27607" extrusionOk="0">
                  <a:moveTo>
                    <a:pt x="15182" y="486"/>
                  </a:moveTo>
                  <a:cubicBezTo>
                    <a:pt x="17588" y="486"/>
                    <a:pt x="19956" y="1144"/>
                    <a:pt x="22066" y="2424"/>
                  </a:cubicBezTo>
                  <a:cubicBezTo>
                    <a:pt x="27393" y="5656"/>
                    <a:pt x="29781" y="12269"/>
                    <a:pt x="27751" y="18145"/>
                  </a:cubicBezTo>
                  <a:cubicBezTo>
                    <a:pt x="27441" y="19037"/>
                    <a:pt x="27035" y="19904"/>
                    <a:pt x="26542" y="20716"/>
                  </a:cubicBezTo>
                  <a:cubicBezTo>
                    <a:pt x="24039" y="24839"/>
                    <a:pt x="19640" y="27120"/>
                    <a:pt x="15137" y="27120"/>
                  </a:cubicBezTo>
                  <a:cubicBezTo>
                    <a:pt x="12784" y="27120"/>
                    <a:pt x="10404" y="26497"/>
                    <a:pt x="8250" y="25190"/>
                  </a:cubicBezTo>
                  <a:cubicBezTo>
                    <a:pt x="2925" y="21958"/>
                    <a:pt x="534" y="15347"/>
                    <a:pt x="2567" y="9469"/>
                  </a:cubicBezTo>
                  <a:cubicBezTo>
                    <a:pt x="2875" y="8577"/>
                    <a:pt x="3281" y="7712"/>
                    <a:pt x="3774" y="6898"/>
                  </a:cubicBezTo>
                  <a:cubicBezTo>
                    <a:pt x="5621" y="3858"/>
                    <a:pt x="8538" y="1718"/>
                    <a:pt x="11994" y="873"/>
                  </a:cubicBezTo>
                  <a:cubicBezTo>
                    <a:pt x="13052" y="614"/>
                    <a:pt x="14121" y="486"/>
                    <a:pt x="15182" y="486"/>
                  </a:cubicBezTo>
                  <a:close/>
                  <a:moveTo>
                    <a:pt x="15181" y="1"/>
                  </a:moveTo>
                  <a:cubicBezTo>
                    <a:pt x="14081" y="1"/>
                    <a:pt x="12974" y="133"/>
                    <a:pt x="11878" y="401"/>
                  </a:cubicBezTo>
                  <a:cubicBezTo>
                    <a:pt x="8298" y="1277"/>
                    <a:pt x="5273" y="3496"/>
                    <a:pt x="3360" y="6647"/>
                  </a:cubicBezTo>
                  <a:cubicBezTo>
                    <a:pt x="2850" y="7490"/>
                    <a:pt x="2426" y="8386"/>
                    <a:pt x="2109" y="9310"/>
                  </a:cubicBezTo>
                  <a:lnTo>
                    <a:pt x="2107" y="9310"/>
                  </a:lnTo>
                  <a:cubicBezTo>
                    <a:pt x="0" y="15403"/>
                    <a:pt x="2478" y="22256"/>
                    <a:pt x="7998" y="25606"/>
                  </a:cubicBezTo>
                  <a:cubicBezTo>
                    <a:pt x="10230" y="26961"/>
                    <a:pt x="12698" y="27606"/>
                    <a:pt x="15136" y="27606"/>
                  </a:cubicBezTo>
                  <a:cubicBezTo>
                    <a:pt x="19803" y="27606"/>
                    <a:pt x="24362" y="25242"/>
                    <a:pt x="26956" y="20968"/>
                  </a:cubicBezTo>
                  <a:cubicBezTo>
                    <a:pt x="27468" y="20124"/>
                    <a:pt x="27890" y="19229"/>
                    <a:pt x="28209" y="18306"/>
                  </a:cubicBezTo>
                  <a:cubicBezTo>
                    <a:pt x="30315" y="12213"/>
                    <a:pt x="27838" y="5360"/>
                    <a:pt x="22319" y="2008"/>
                  </a:cubicBezTo>
                  <a:cubicBezTo>
                    <a:pt x="20132" y="682"/>
                    <a:pt x="17676" y="1"/>
                    <a:pt x="15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23"/>
            <p:cNvSpPr/>
            <p:nvPr/>
          </p:nvSpPr>
          <p:spPr>
            <a:xfrm>
              <a:off x="8000475" y="1069813"/>
              <a:ext cx="74350" cy="165775"/>
            </a:xfrm>
            <a:custGeom>
              <a:avLst/>
              <a:gdLst/>
              <a:ahLst/>
              <a:cxnLst/>
              <a:rect l="l" t="t" r="r" b="b"/>
              <a:pathLst>
                <a:path w="2974" h="6631" extrusionOk="0">
                  <a:moveTo>
                    <a:pt x="1957" y="0"/>
                  </a:moveTo>
                  <a:cubicBezTo>
                    <a:pt x="1520" y="0"/>
                    <a:pt x="1130" y="308"/>
                    <a:pt x="1043" y="753"/>
                  </a:cubicBezTo>
                  <a:lnTo>
                    <a:pt x="101" y="5515"/>
                  </a:lnTo>
                  <a:cubicBezTo>
                    <a:pt x="1" y="6020"/>
                    <a:pt x="330" y="6511"/>
                    <a:pt x="836" y="6612"/>
                  </a:cubicBezTo>
                  <a:cubicBezTo>
                    <a:pt x="898" y="6624"/>
                    <a:pt x="959" y="6630"/>
                    <a:pt x="1019" y="6630"/>
                  </a:cubicBezTo>
                  <a:cubicBezTo>
                    <a:pt x="1455" y="6630"/>
                    <a:pt x="1845" y="6322"/>
                    <a:pt x="1933" y="5877"/>
                  </a:cubicBezTo>
                  <a:lnTo>
                    <a:pt x="2873" y="1115"/>
                  </a:lnTo>
                  <a:cubicBezTo>
                    <a:pt x="2974" y="608"/>
                    <a:pt x="2645" y="119"/>
                    <a:pt x="2140" y="18"/>
                  </a:cubicBezTo>
                  <a:cubicBezTo>
                    <a:pt x="2079"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23"/>
            <p:cNvSpPr/>
            <p:nvPr/>
          </p:nvSpPr>
          <p:spPr>
            <a:xfrm>
              <a:off x="7846900" y="938838"/>
              <a:ext cx="103600" cy="103650"/>
            </a:xfrm>
            <a:custGeom>
              <a:avLst/>
              <a:gdLst/>
              <a:ahLst/>
              <a:cxnLst/>
              <a:rect l="l" t="t" r="r" b="b"/>
              <a:pathLst>
                <a:path w="4144" h="4146" extrusionOk="0">
                  <a:moveTo>
                    <a:pt x="204" y="1704"/>
                  </a:moveTo>
                  <a:cubicBezTo>
                    <a:pt x="1" y="2735"/>
                    <a:pt x="672" y="3737"/>
                    <a:pt x="1705" y="3940"/>
                  </a:cubicBezTo>
                  <a:cubicBezTo>
                    <a:pt x="2736" y="4145"/>
                    <a:pt x="3738" y="3472"/>
                    <a:pt x="3941" y="2441"/>
                  </a:cubicBezTo>
                  <a:cubicBezTo>
                    <a:pt x="4144" y="1408"/>
                    <a:pt x="3475" y="408"/>
                    <a:pt x="2442" y="203"/>
                  </a:cubicBezTo>
                  <a:cubicBezTo>
                    <a:pt x="1411" y="0"/>
                    <a:pt x="407" y="671"/>
                    <a:pt x="204" y="170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23"/>
            <p:cNvSpPr/>
            <p:nvPr/>
          </p:nvSpPr>
          <p:spPr>
            <a:xfrm>
              <a:off x="7858600" y="794788"/>
              <a:ext cx="313225" cy="390725"/>
            </a:xfrm>
            <a:custGeom>
              <a:avLst/>
              <a:gdLst/>
              <a:ahLst/>
              <a:cxnLst/>
              <a:rect l="l" t="t" r="r" b="b"/>
              <a:pathLst>
                <a:path w="12529" h="15629" extrusionOk="0">
                  <a:moveTo>
                    <a:pt x="3090" y="0"/>
                  </a:moveTo>
                  <a:lnTo>
                    <a:pt x="1544" y="7814"/>
                  </a:lnTo>
                  <a:lnTo>
                    <a:pt x="1" y="15628"/>
                  </a:lnTo>
                  <a:cubicBezTo>
                    <a:pt x="3934" y="12890"/>
                    <a:pt x="6783" y="12360"/>
                    <a:pt x="8398" y="12360"/>
                  </a:cubicBezTo>
                  <a:cubicBezTo>
                    <a:pt x="9417" y="12360"/>
                    <a:pt x="9945" y="12571"/>
                    <a:pt x="9945" y="12571"/>
                  </a:cubicBezTo>
                  <a:cubicBezTo>
                    <a:pt x="11856" y="11629"/>
                    <a:pt x="12047" y="9890"/>
                    <a:pt x="12047" y="9890"/>
                  </a:cubicBezTo>
                  <a:cubicBezTo>
                    <a:pt x="12047" y="9890"/>
                    <a:pt x="12529" y="8209"/>
                    <a:pt x="11121" y="6611"/>
                  </a:cubicBezTo>
                  <a:cubicBezTo>
                    <a:pt x="11121" y="6611"/>
                    <a:pt x="7322" y="6571"/>
                    <a:pt x="3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23"/>
            <p:cNvSpPr/>
            <p:nvPr/>
          </p:nvSpPr>
          <p:spPr>
            <a:xfrm>
              <a:off x="8073075" y="951838"/>
              <a:ext cx="98750" cy="157175"/>
            </a:xfrm>
            <a:custGeom>
              <a:avLst/>
              <a:gdLst/>
              <a:ahLst/>
              <a:cxnLst/>
              <a:rect l="l" t="t" r="r" b="b"/>
              <a:pathLst>
                <a:path w="3950" h="6287" extrusionOk="0">
                  <a:moveTo>
                    <a:pt x="1530" y="3225"/>
                  </a:moveTo>
                  <a:cubicBezTo>
                    <a:pt x="1530" y="3225"/>
                    <a:pt x="1954" y="1755"/>
                    <a:pt x="1201" y="0"/>
                  </a:cubicBezTo>
                  <a:cubicBezTo>
                    <a:pt x="2041" y="321"/>
                    <a:pt x="2542" y="329"/>
                    <a:pt x="2542" y="329"/>
                  </a:cubicBezTo>
                  <a:cubicBezTo>
                    <a:pt x="3950" y="1927"/>
                    <a:pt x="3468" y="3608"/>
                    <a:pt x="3468" y="3608"/>
                  </a:cubicBezTo>
                  <a:cubicBezTo>
                    <a:pt x="3468" y="3608"/>
                    <a:pt x="3277" y="5347"/>
                    <a:pt x="1366" y="6287"/>
                  </a:cubicBezTo>
                  <a:cubicBezTo>
                    <a:pt x="1366" y="6287"/>
                    <a:pt x="900" y="6103"/>
                    <a:pt x="0" y="6080"/>
                  </a:cubicBezTo>
                  <a:cubicBezTo>
                    <a:pt x="1362" y="4743"/>
                    <a:pt x="1530" y="3225"/>
                    <a:pt x="1530" y="322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23"/>
            <p:cNvSpPr/>
            <p:nvPr/>
          </p:nvSpPr>
          <p:spPr>
            <a:xfrm>
              <a:off x="7981950" y="904963"/>
              <a:ext cx="114550" cy="73375"/>
            </a:xfrm>
            <a:custGeom>
              <a:avLst/>
              <a:gdLst/>
              <a:ahLst/>
              <a:cxnLst/>
              <a:rect l="l" t="t" r="r" b="b"/>
              <a:pathLst>
                <a:path w="4582" h="2935" extrusionOk="0">
                  <a:moveTo>
                    <a:pt x="307" y="0"/>
                  </a:moveTo>
                  <a:cubicBezTo>
                    <a:pt x="148" y="0"/>
                    <a:pt x="1" y="188"/>
                    <a:pt x="144" y="328"/>
                  </a:cubicBezTo>
                  <a:cubicBezTo>
                    <a:pt x="1287" y="1446"/>
                    <a:pt x="2682" y="2429"/>
                    <a:pt x="4223" y="2924"/>
                  </a:cubicBezTo>
                  <a:cubicBezTo>
                    <a:pt x="4247" y="2931"/>
                    <a:pt x="4269" y="2934"/>
                    <a:pt x="4289" y="2934"/>
                  </a:cubicBezTo>
                  <a:cubicBezTo>
                    <a:pt x="4494" y="2934"/>
                    <a:pt x="4581" y="2611"/>
                    <a:pt x="4353" y="2539"/>
                  </a:cubicBezTo>
                  <a:cubicBezTo>
                    <a:pt x="2887" y="2067"/>
                    <a:pt x="1543" y="1129"/>
                    <a:pt x="452" y="61"/>
                  </a:cubicBezTo>
                  <a:cubicBezTo>
                    <a:pt x="408" y="18"/>
                    <a:pt x="357"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2" name="Google Shape;472;p23"/>
          <p:cNvSpPr/>
          <p:nvPr/>
        </p:nvSpPr>
        <p:spPr>
          <a:xfrm>
            <a:off x="8551675" y="4292873"/>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23"/>
          <p:cNvSpPr/>
          <p:nvPr/>
        </p:nvSpPr>
        <p:spPr>
          <a:xfrm rot="9901553">
            <a:off x="7528021" y="4607841"/>
            <a:ext cx="311166" cy="269754"/>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23"/>
          <p:cNvSpPr/>
          <p:nvPr/>
        </p:nvSpPr>
        <p:spPr>
          <a:xfrm rot="8998452">
            <a:off x="8442376" y="913057"/>
            <a:ext cx="311157" cy="26974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23"/>
          <p:cNvSpPr/>
          <p:nvPr/>
        </p:nvSpPr>
        <p:spPr>
          <a:xfrm rot="3588875">
            <a:off x="7955224" y="890843"/>
            <a:ext cx="174224" cy="15066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23"/>
          <p:cNvSpPr/>
          <p:nvPr/>
        </p:nvSpPr>
        <p:spPr>
          <a:xfrm rot="-9010246">
            <a:off x="7974852" y="414468"/>
            <a:ext cx="278037" cy="241087"/>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23"/>
          <p:cNvSpPr/>
          <p:nvPr/>
        </p:nvSpPr>
        <p:spPr>
          <a:xfrm rot="-9910569">
            <a:off x="993415" y="4447828"/>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23"/>
          <p:cNvSpPr/>
          <p:nvPr/>
        </p:nvSpPr>
        <p:spPr>
          <a:xfrm>
            <a:off x="512000" y="417394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23"/>
          <p:cNvSpPr/>
          <p:nvPr/>
        </p:nvSpPr>
        <p:spPr>
          <a:xfrm rot="9282891">
            <a:off x="981783" y="390721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accent1"/>
        </a:solidFill>
        <a:effectLst/>
      </p:bgPr>
    </p:bg>
    <p:spTree>
      <p:nvGrpSpPr>
        <p:cNvPr id="1" name="Shape 480"/>
        <p:cNvGrpSpPr/>
        <p:nvPr/>
      </p:nvGrpSpPr>
      <p:grpSpPr>
        <a:xfrm>
          <a:off x="0" y="0"/>
          <a:ext cx="0" cy="0"/>
          <a:chOff x="0" y="0"/>
          <a:chExt cx="0" cy="0"/>
        </a:xfrm>
      </p:grpSpPr>
      <p:sp>
        <p:nvSpPr>
          <p:cNvPr id="481" name="Google Shape;481;p24"/>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24"/>
          <p:cNvSpPr/>
          <p:nvPr/>
        </p:nvSpPr>
        <p:spPr>
          <a:xfrm rot="8998452">
            <a:off x="8442376" y="913057"/>
            <a:ext cx="311157" cy="26974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24"/>
          <p:cNvSpPr/>
          <p:nvPr/>
        </p:nvSpPr>
        <p:spPr>
          <a:xfrm rot="3588875">
            <a:off x="7955224" y="890843"/>
            <a:ext cx="174224" cy="15066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24"/>
          <p:cNvSpPr/>
          <p:nvPr/>
        </p:nvSpPr>
        <p:spPr>
          <a:xfrm rot="-9010246">
            <a:off x="7974852" y="414468"/>
            <a:ext cx="278037" cy="241087"/>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24"/>
          <p:cNvSpPr/>
          <p:nvPr/>
        </p:nvSpPr>
        <p:spPr>
          <a:xfrm rot="-9910569">
            <a:off x="993415" y="4447828"/>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24"/>
          <p:cNvSpPr/>
          <p:nvPr/>
        </p:nvSpPr>
        <p:spPr>
          <a:xfrm>
            <a:off x="512000" y="417394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24"/>
          <p:cNvSpPr/>
          <p:nvPr/>
        </p:nvSpPr>
        <p:spPr>
          <a:xfrm rot="9282891">
            <a:off x="981783" y="390721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24"/>
          <p:cNvSpPr/>
          <p:nvPr/>
        </p:nvSpPr>
        <p:spPr>
          <a:xfrm flipH="1">
            <a:off x="981374" y="796300"/>
            <a:ext cx="167100" cy="167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24"/>
          <p:cNvSpPr/>
          <p:nvPr/>
        </p:nvSpPr>
        <p:spPr>
          <a:xfrm rot="-8998452" flipH="1">
            <a:off x="328204" y="790866"/>
            <a:ext cx="311157" cy="269740"/>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24"/>
          <p:cNvSpPr/>
          <p:nvPr/>
        </p:nvSpPr>
        <p:spPr>
          <a:xfrm rot="9012598" flipH="1">
            <a:off x="840661" y="336671"/>
            <a:ext cx="236100" cy="204807"/>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24"/>
          <p:cNvSpPr/>
          <p:nvPr/>
        </p:nvSpPr>
        <p:spPr>
          <a:xfrm rot="9910569" flipH="1">
            <a:off x="7838324" y="4524057"/>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24"/>
          <p:cNvSpPr/>
          <p:nvPr/>
        </p:nvSpPr>
        <p:spPr>
          <a:xfrm flipH="1">
            <a:off x="8487172" y="425017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24"/>
          <p:cNvSpPr/>
          <p:nvPr/>
        </p:nvSpPr>
        <p:spPr>
          <a:xfrm rot="-9282891" flipH="1">
            <a:off x="8046301" y="398344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1"/>
        </a:solidFill>
        <a:effectLst/>
      </p:bgPr>
    </p:bg>
    <p:spTree>
      <p:nvGrpSpPr>
        <p:cNvPr id="1" name="Shape 494"/>
        <p:cNvGrpSpPr/>
        <p:nvPr/>
      </p:nvGrpSpPr>
      <p:grpSpPr>
        <a:xfrm>
          <a:off x="0" y="0"/>
          <a:ext cx="0" cy="0"/>
          <a:chOff x="0" y="0"/>
          <a:chExt cx="0" cy="0"/>
        </a:xfrm>
      </p:grpSpPr>
      <p:sp>
        <p:nvSpPr>
          <p:cNvPr id="495" name="Google Shape;495;p25"/>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25"/>
          <p:cNvSpPr/>
          <p:nvPr/>
        </p:nvSpPr>
        <p:spPr>
          <a:xfrm rot="-9910569">
            <a:off x="993415" y="4447828"/>
            <a:ext cx="370532" cy="321350"/>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25"/>
          <p:cNvSpPr/>
          <p:nvPr/>
        </p:nvSpPr>
        <p:spPr>
          <a:xfrm>
            <a:off x="512000" y="417394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25"/>
          <p:cNvSpPr/>
          <p:nvPr/>
        </p:nvSpPr>
        <p:spPr>
          <a:xfrm rot="9282891">
            <a:off x="981783" y="390721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25"/>
          <p:cNvSpPr/>
          <p:nvPr/>
        </p:nvSpPr>
        <p:spPr>
          <a:xfrm rot="9910569" flipH="1">
            <a:off x="7838324" y="4524057"/>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25"/>
          <p:cNvSpPr/>
          <p:nvPr/>
        </p:nvSpPr>
        <p:spPr>
          <a:xfrm flipH="1">
            <a:off x="8487172" y="4250178"/>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25"/>
          <p:cNvSpPr/>
          <p:nvPr/>
        </p:nvSpPr>
        <p:spPr>
          <a:xfrm rot="-9282891" flipH="1">
            <a:off x="8046301" y="3983443"/>
            <a:ext cx="174188" cy="15071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bg>
      <p:bgPr>
        <a:solidFill>
          <a:schemeClr val="accent1"/>
        </a:solidFill>
        <a:effectLst/>
      </p:bgPr>
    </p:bg>
    <p:spTree>
      <p:nvGrpSpPr>
        <p:cNvPr id="1" name="Shape 66"/>
        <p:cNvGrpSpPr/>
        <p:nvPr/>
      </p:nvGrpSpPr>
      <p:grpSpPr>
        <a:xfrm>
          <a:off x="0" y="0"/>
          <a:ext cx="0" cy="0"/>
          <a:chOff x="0" y="0"/>
          <a:chExt cx="0" cy="0"/>
        </a:xfrm>
      </p:grpSpPr>
      <p:sp>
        <p:nvSpPr>
          <p:cNvPr id="67" name="Google Shape;67;p4"/>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4"/>
          <p:cNvSpPr txBox="1">
            <a:spLocks noGrp="1"/>
          </p:cNvSpPr>
          <p:nvPr>
            <p:ph type="title"/>
          </p:nvPr>
        </p:nvSpPr>
        <p:spPr>
          <a:xfrm>
            <a:off x="4172749" y="1194975"/>
            <a:ext cx="3980700" cy="18333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9" name="Google Shape;69;p4"/>
          <p:cNvSpPr txBox="1">
            <a:spLocks noGrp="1"/>
          </p:cNvSpPr>
          <p:nvPr>
            <p:ph type="body" idx="1"/>
          </p:nvPr>
        </p:nvSpPr>
        <p:spPr>
          <a:xfrm>
            <a:off x="4172749" y="3028275"/>
            <a:ext cx="3980700" cy="8136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p:txBody>
      </p:sp>
      <p:sp>
        <p:nvSpPr>
          <p:cNvPr id="70" name="Google Shape;70;p4"/>
          <p:cNvSpPr>
            <a:spLocks noGrp="1"/>
          </p:cNvSpPr>
          <p:nvPr>
            <p:ph type="pic" idx="2"/>
          </p:nvPr>
        </p:nvSpPr>
        <p:spPr>
          <a:xfrm>
            <a:off x="990551" y="1140750"/>
            <a:ext cx="2862000" cy="2862000"/>
          </a:xfrm>
          <a:prstGeom prst="ellipse">
            <a:avLst/>
          </a:prstGeom>
          <a:noFill/>
          <a:ln>
            <a:noFill/>
          </a:ln>
        </p:spPr>
      </p:sp>
      <p:grpSp>
        <p:nvGrpSpPr>
          <p:cNvPr id="71" name="Google Shape;71;p4"/>
          <p:cNvGrpSpPr/>
          <p:nvPr/>
        </p:nvGrpSpPr>
        <p:grpSpPr>
          <a:xfrm flipH="1">
            <a:off x="312780" y="484848"/>
            <a:ext cx="1103587" cy="773795"/>
            <a:chOff x="2757950" y="732838"/>
            <a:chExt cx="1144800" cy="802775"/>
          </a:xfrm>
        </p:grpSpPr>
        <p:sp>
          <p:nvSpPr>
            <p:cNvPr id="72" name="Google Shape;72;p4"/>
            <p:cNvSpPr/>
            <p:nvPr/>
          </p:nvSpPr>
          <p:spPr>
            <a:xfrm>
              <a:off x="3723175" y="916638"/>
              <a:ext cx="179575" cy="236875"/>
            </a:xfrm>
            <a:custGeom>
              <a:avLst/>
              <a:gdLst/>
              <a:ahLst/>
              <a:cxnLst/>
              <a:rect l="l" t="t" r="r" b="b"/>
              <a:pathLst>
                <a:path w="7183" h="9475" extrusionOk="0">
                  <a:moveTo>
                    <a:pt x="3264" y="1"/>
                  </a:moveTo>
                  <a:lnTo>
                    <a:pt x="1" y="1629"/>
                  </a:lnTo>
                  <a:lnTo>
                    <a:pt x="3921" y="9475"/>
                  </a:lnTo>
                  <a:lnTo>
                    <a:pt x="7182" y="7846"/>
                  </a:lnTo>
                  <a:lnTo>
                    <a:pt x="32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4"/>
            <p:cNvSpPr/>
            <p:nvPr/>
          </p:nvSpPr>
          <p:spPr>
            <a:xfrm>
              <a:off x="3093800" y="1083113"/>
              <a:ext cx="160250" cy="140475"/>
            </a:xfrm>
            <a:custGeom>
              <a:avLst/>
              <a:gdLst/>
              <a:ahLst/>
              <a:cxnLst/>
              <a:rect l="l" t="t" r="r" b="b"/>
              <a:pathLst>
                <a:path w="6410" h="5619" extrusionOk="0">
                  <a:moveTo>
                    <a:pt x="3202" y="1"/>
                  </a:moveTo>
                  <a:cubicBezTo>
                    <a:pt x="2780" y="1"/>
                    <a:pt x="2352" y="96"/>
                    <a:pt x="1950" y="297"/>
                  </a:cubicBezTo>
                  <a:cubicBezTo>
                    <a:pt x="563" y="990"/>
                    <a:pt x="0" y="2676"/>
                    <a:pt x="692" y="4065"/>
                  </a:cubicBezTo>
                  <a:cubicBezTo>
                    <a:pt x="1185" y="5049"/>
                    <a:pt x="2178" y="5618"/>
                    <a:pt x="3208" y="5618"/>
                  </a:cubicBezTo>
                  <a:cubicBezTo>
                    <a:pt x="3630" y="5618"/>
                    <a:pt x="4058" y="5523"/>
                    <a:pt x="4460" y="5322"/>
                  </a:cubicBezTo>
                  <a:cubicBezTo>
                    <a:pt x="5847" y="4628"/>
                    <a:pt x="6410" y="2941"/>
                    <a:pt x="5718" y="1554"/>
                  </a:cubicBezTo>
                  <a:cubicBezTo>
                    <a:pt x="5225" y="570"/>
                    <a:pt x="4232" y="1"/>
                    <a:pt x="3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4"/>
            <p:cNvSpPr/>
            <p:nvPr/>
          </p:nvSpPr>
          <p:spPr>
            <a:xfrm>
              <a:off x="3064350" y="805913"/>
              <a:ext cx="671825" cy="570025"/>
            </a:xfrm>
            <a:custGeom>
              <a:avLst/>
              <a:gdLst/>
              <a:ahLst/>
              <a:cxnLst/>
              <a:rect l="l" t="t" r="r" b="b"/>
              <a:pathLst>
                <a:path w="26873" h="22801" extrusionOk="0">
                  <a:moveTo>
                    <a:pt x="23327" y="0"/>
                  </a:moveTo>
                  <a:lnTo>
                    <a:pt x="0" y="4906"/>
                  </a:lnTo>
                  <a:lnTo>
                    <a:pt x="8942" y="22801"/>
                  </a:lnTo>
                  <a:lnTo>
                    <a:pt x="26872" y="7093"/>
                  </a:lnTo>
                  <a:lnTo>
                    <a:pt x="233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4"/>
            <p:cNvSpPr/>
            <p:nvPr/>
          </p:nvSpPr>
          <p:spPr>
            <a:xfrm>
              <a:off x="3647600" y="732838"/>
              <a:ext cx="253850" cy="250475"/>
            </a:xfrm>
            <a:custGeom>
              <a:avLst/>
              <a:gdLst/>
              <a:ahLst/>
              <a:cxnLst/>
              <a:rect l="l" t="t" r="r" b="b"/>
              <a:pathLst>
                <a:path w="10154" h="10019" extrusionOk="0">
                  <a:moveTo>
                    <a:pt x="2" y="2933"/>
                  </a:moveTo>
                  <a:lnTo>
                    <a:pt x="3320" y="1276"/>
                  </a:lnTo>
                  <a:cubicBezTo>
                    <a:pt x="3470" y="1173"/>
                    <a:pt x="3627" y="1074"/>
                    <a:pt x="3795" y="989"/>
                  </a:cubicBezTo>
                  <a:cubicBezTo>
                    <a:pt x="5772" y="1"/>
                    <a:pt x="8176" y="804"/>
                    <a:pt x="9165" y="2780"/>
                  </a:cubicBezTo>
                  <a:cubicBezTo>
                    <a:pt x="10153" y="4759"/>
                    <a:pt x="9350" y="7163"/>
                    <a:pt x="7374" y="8152"/>
                  </a:cubicBezTo>
                  <a:cubicBezTo>
                    <a:pt x="7205" y="8235"/>
                    <a:pt x="7033" y="8301"/>
                    <a:pt x="6859" y="8361"/>
                  </a:cubicBezTo>
                  <a:lnTo>
                    <a:pt x="3542" y="10018"/>
                  </a:lnTo>
                  <a:lnTo>
                    <a:pt x="0" y="2933"/>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4"/>
            <p:cNvSpPr/>
            <p:nvPr/>
          </p:nvSpPr>
          <p:spPr>
            <a:xfrm>
              <a:off x="2757950" y="1058413"/>
              <a:ext cx="278750" cy="52650"/>
            </a:xfrm>
            <a:custGeom>
              <a:avLst/>
              <a:gdLst/>
              <a:ahLst/>
              <a:cxnLst/>
              <a:rect l="l" t="t" r="r" b="b"/>
              <a:pathLst>
                <a:path w="11150" h="2106" extrusionOk="0">
                  <a:moveTo>
                    <a:pt x="386" y="1"/>
                  </a:moveTo>
                  <a:lnTo>
                    <a:pt x="1" y="2105"/>
                  </a:lnTo>
                  <a:lnTo>
                    <a:pt x="11150" y="1757"/>
                  </a:lnTo>
                  <a:lnTo>
                    <a:pt x="3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4"/>
            <p:cNvSpPr/>
            <p:nvPr/>
          </p:nvSpPr>
          <p:spPr>
            <a:xfrm>
              <a:off x="2767575" y="1182163"/>
              <a:ext cx="278175" cy="105100"/>
            </a:xfrm>
            <a:custGeom>
              <a:avLst/>
              <a:gdLst/>
              <a:ahLst/>
              <a:cxnLst/>
              <a:rect l="l" t="t" r="r" b="b"/>
              <a:pathLst>
                <a:path w="11127" h="4204" extrusionOk="0">
                  <a:moveTo>
                    <a:pt x="11126" y="1"/>
                  </a:moveTo>
                  <a:lnTo>
                    <a:pt x="1" y="2256"/>
                  </a:lnTo>
                  <a:lnTo>
                    <a:pt x="894" y="4204"/>
                  </a:lnTo>
                  <a:lnTo>
                    <a:pt x="111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4"/>
            <p:cNvSpPr/>
            <p:nvPr/>
          </p:nvSpPr>
          <p:spPr>
            <a:xfrm>
              <a:off x="2947650" y="1242788"/>
              <a:ext cx="149875" cy="187650"/>
            </a:xfrm>
            <a:custGeom>
              <a:avLst/>
              <a:gdLst/>
              <a:ahLst/>
              <a:cxnLst/>
              <a:rect l="l" t="t" r="r" b="b"/>
              <a:pathLst>
                <a:path w="5995" h="7506" extrusionOk="0">
                  <a:moveTo>
                    <a:pt x="5995" y="1"/>
                  </a:moveTo>
                  <a:lnTo>
                    <a:pt x="1" y="6552"/>
                  </a:lnTo>
                  <a:lnTo>
                    <a:pt x="2092" y="7506"/>
                  </a:lnTo>
                  <a:lnTo>
                    <a:pt x="59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4"/>
            <p:cNvSpPr/>
            <p:nvPr/>
          </p:nvSpPr>
          <p:spPr>
            <a:xfrm>
              <a:off x="3123375" y="1277613"/>
              <a:ext cx="69275" cy="258000"/>
            </a:xfrm>
            <a:custGeom>
              <a:avLst/>
              <a:gdLst/>
              <a:ahLst/>
              <a:cxnLst/>
              <a:rect l="l" t="t" r="r" b="b"/>
              <a:pathLst>
                <a:path w="2771" h="10320" extrusionOk="0">
                  <a:moveTo>
                    <a:pt x="2299" y="1"/>
                  </a:moveTo>
                  <a:lnTo>
                    <a:pt x="1" y="10320"/>
                  </a:lnTo>
                  <a:lnTo>
                    <a:pt x="2771" y="10320"/>
                  </a:lnTo>
                  <a:lnTo>
                    <a:pt x="2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4"/>
            <p:cNvSpPr/>
            <p:nvPr/>
          </p:nvSpPr>
          <p:spPr>
            <a:xfrm>
              <a:off x="3145900" y="866413"/>
              <a:ext cx="442625" cy="112000"/>
            </a:xfrm>
            <a:custGeom>
              <a:avLst/>
              <a:gdLst/>
              <a:ahLst/>
              <a:cxnLst/>
              <a:rect l="l" t="t" r="r" b="b"/>
              <a:pathLst>
                <a:path w="17705" h="4480" extrusionOk="0">
                  <a:moveTo>
                    <a:pt x="17216" y="0"/>
                  </a:moveTo>
                  <a:cubicBezTo>
                    <a:pt x="17189" y="0"/>
                    <a:pt x="17161" y="3"/>
                    <a:pt x="17132" y="10"/>
                  </a:cubicBezTo>
                  <a:cubicBezTo>
                    <a:pt x="11552" y="1279"/>
                    <a:pt x="5974" y="2551"/>
                    <a:pt x="396" y="3820"/>
                  </a:cubicBezTo>
                  <a:cubicBezTo>
                    <a:pt x="1" y="3910"/>
                    <a:pt x="130" y="4480"/>
                    <a:pt x="491" y="4480"/>
                  </a:cubicBezTo>
                  <a:cubicBezTo>
                    <a:pt x="518" y="4480"/>
                    <a:pt x="545" y="4477"/>
                    <a:pt x="574" y="4470"/>
                  </a:cubicBezTo>
                  <a:cubicBezTo>
                    <a:pt x="6154" y="3199"/>
                    <a:pt x="11732" y="1929"/>
                    <a:pt x="17310" y="658"/>
                  </a:cubicBezTo>
                  <a:cubicBezTo>
                    <a:pt x="17705" y="570"/>
                    <a:pt x="17576" y="0"/>
                    <a:pt x="17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1" name="Google Shape;81;p4"/>
          <p:cNvSpPr/>
          <p:nvPr/>
        </p:nvSpPr>
        <p:spPr>
          <a:xfrm rot="4499210">
            <a:off x="451219" y="1271349"/>
            <a:ext cx="311534" cy="269251"/>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4"/>
          <p:cNvSpPr/>
          <p:nvPr/>
        </p:nvSpPr>
        <p:spPr>
          <a:xfrm rot="9892308">
            <a:off x="1234681" y="354392"/>
            <a:ext cx="213810" cy="184763"/>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4"/>
          <p:cNvSpPr/>
          <p:nvPr/>
        </p:nvSpPr>
        <p:spPr>
          <a:xfrm rot="9910569" flipH="1">
            <a:off x="7838324" y="4524057"/>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4"/>
          <p:cNvSpPr/>
          <p:nvPr/>
        </p:nvSpPr>
        <p:spPr>
          <a:xfrm flipH="1">
            <a:off x="8487172" y="425017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4"/>
          <p:cNvSpPr/>
          <p:nvPr/>
        </p:nvSpPr>
        <p:spPr>
          <a:xfrm rot="-9282891" flipH="1">
            <a:off x="8046301" y="398344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bg>
      <p:bgPr>
        <a:solidFill>
          <a:schemeClr val="accent1"/>
        </a:solidFill>
        <a:effectLst/>
      </p:bgPr>
    </p:bg>
    <p:spTree>
      <p:nvGrpSpPr>
        <p:cNvPr id="1" name="Shape 86"/>
        <p:cNvGrpSpPr/>
        <p:nvPr/>
      </p:nvGrpSpPr>
      <p:grpSpPr>
        <a:xfrm>
          <a:off x="0" y="0"/>
          <a:ext cx="0" cy="0"/>
          <a:chOff x="0" y="0"/>
          <a:chExt cx="0" cy="0"/>
        </a:xfrm>
      </p:grpSpPr>
      <p:sp>
        <p:nvSpPr>
          <p:cNvPr id="87" name="Google Shape;87;p5"/>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5"/>
          <p:cNvSpPr txBox="1">
            <a:spLocks noGrp="1"/>
          </p:cNvSpPr>
          <p:nvPr>
            <p:ph type="subTitle" idx="1"/>
          </p:nvPr>
        </p:nvSpPr>
        <p:spPr>
          <a:xfrm>
            <a:off x="1441508" y="2350675"/>
            <a:ext cx="2827500" cy="1020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i="1"/>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9" name="Google Shape;89;p5"/>
          <p:cNvSpPr txBox="1">
            <a:spLocks noGrp="1"/>
          </p:cNvSpPr>
          <p:nvPr>
            <p:ph type="subTitle" idx="2"/>
          </p:nvPr>
        </p:nvSpPr>
        <p:spPr>
          <a:xfrm>
            <a:off x="1441508" y="3294775"/>
            <a:ext cx="28275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6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90" name="Google Shape;90;p5"/>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500"/>
              <a:buFont typeface="Anek Telugu"/>
              <a:buNone/>
              <a:defRPr b="1">
                <a:solidFill>
                  <a:schemeClr val="lt1"/>
                </a:solidFill>
                <a:latin typeface="Anek Telugu"/>
                <a:ea typeface="Anek Telugu"/>
                <a:cs typeface="Anek Telugu"/>
                <a:sym typeface="Anek Telugu"/>
              </a:defRPr>
            </a:lvl1pPr>
            <a:lvl2pPr lvl="1"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2pPr>
            <a:lvl3pPr lvl="2"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3pPr>
            <a:lvl4pPr lvl="3"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4pPr>
            <a:lvl5pPr lvl="4"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5pPr>
            <a:lvl6pPr lvl="5"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6pPr>
            <a:lvl7pPr lvl="6"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7pPr>
            <a:lvl8pPr lvl="7"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8pPr>
            <a:lvl9pPr lvl="8" rtl="0">
              <a:spcBef>
                <a:spcPts val="0"/>
              </a:spcBef>
              <a:spcAft>
                <a:spcPts val="0"/>
              </a:spcAft>
              <a:buClr>
                <a:schemeClr val="lt1"/>
              </a:buClr>
              <a:buSzPts val="3500"/>
              <a:buFont typeface="Anek Telugu"/>
              <a:buNone/>
              <a:defRPr sz="3500" b="1">
                <a:solidFill>
                  <a:schemeClr val="lt1"/>
                </a:solidFill>
                <a:latin typeface="Anek Telugu"/>
                <a:ea typeface="Anek Telugu"/>
                <a:cs typeface="Anek Telugu"/>
                <a:sym typeface="Anek Telugu"/>
              </a:defRPr>
            </a:lvl9pPr>
          </a:lstStyle>
          <a:p/>
        </p:txBody>
      </p:sp>
      <p:sp>
        <p:nvSpPr>
          <p:cNvPr id="91" name="Google Shape;91;p5"/>
          <p:cNvSpPr txBox="1">
            <a:spLocks noGrp="1"/>
          </p:cNvSpPr>
          <p:nvPr>
            <p:ph type="subTitle" idx="3"/>
          </p:nvPr>
        </p:nvSpPr>
        <p:spPr>
          <a:xfrm>
            <a:off x="4875000" y="2350675"/>
            <a:ext cx="2827500" cy="1020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i="1"/>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2" name="Google Shape;92;p5"/>
          <p:cNvSpPr txBox="1">
            <a:spLocks noGrp="1"/>
          </p:cNvSpPr>
          <p:nvPr>
            <p:ph type="subTitle" idx="4"/>
          </p:nvPr>
        </p:nvSpPr>
        <p:spPr>
          <a:xfrm>
            <a:off x="4875000" y="3294775"/>
            <a:ext cx="2827500" cy="565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Bebas Neue" panose="020B0606020202050201"/>
              <a:buNone/>
              <a:defRPr sz="2600" b="1">
                <a:solidFill>
                  <a:schemeClr val="lt1"/>
                </a:solidFill>
              </a:defRPr>
            </a:lvl1pPr>
            <a:lvl2pPr lvl="1"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Clr>
                <a:schemeClr val="dk1"/>
              </a:buClr>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grpSp>
        <p:nvGrpSpPr>
          <p:cNvPr id="93" name="Google Shape;93;p5"/>
          <p:cNvGrpSpPr/>
          <p:nvPr/>
        </p:nvGrpSpPr>
        <p:grpSpPr>
          <a:xfrm rot="-899960">
            <a:off x="549450" y="768498"/>
            <a:ext cx="839648" cy="853826"/>
            <a:chOff x="1028300" y="3370150"/>
            <a:chExt cx="839673" cy="853851"/>
          </a:xfrm>
        </p:grpSpPr>
        <p:sp>
          <p:nvSpPr>
            <p:cNvPr id="94" name="Google Shape;94;p5"/>
            <p:cNvSpPr/>
            <p:nvPr/>
          </p:nvSpPr>
          <p:spPr>
            <a:xfrm>
              <a:off x="1039622" y="3395650"/>
              <a:ext cx="828351" cy="828351"/>
            </a:xfrm>
            <a:custGeom>
              <a:avLst/>
              <a:gdLst/>
              <a:ahLst/>
              <a:cxnLst/>
              <a:rect l="l" t="t" r="r" b="b"/>
              <a:pathLst>
                <a:path w="23486" h="23486" extrusionOk="0">
                  <a:moveTo>
                    <a:pt x="22236" y="14008"/>
                  </a:moveTo>
                  <a:cubicBezTo>
                    <a:pt x="20985" y="19803"/>
                    <a:pt x="15273" y="23486"/>
                    <a:pt x="9478" y="22236"/>
                  </a:cubicBezTo>
                  <a:cubicBezTo>
                    <a:pt x="3683" y="20985"/>
                    <a:pt x="1" y="15273"/>
                    <a:pt x="1252" y="9478"/>
                  </a:cubicBezTo>
                  <a:cubicBezTo>
                    <a:pt x="2503" y="3684"/>
                    <a:pt x="8215" y="1"/>
                    <a:pt x="14008" y="1252"/>
                  </a:cubicBezTo>
                  <a:cubicBezTo>
                    <a:pt x="19803" y="2502"/>
                    <a:pt x="23486" y="8213"/>
                    <a:pt x="22236" y="1400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5"/>
            <p:cNvSpPr/>
            <p:nvPr/>
          </p:nvSpPr>
          <p:spPr>
            <a:xfrm>
              <a:off x="1028300" y="3370150"/>
              <a:ext cx="819957" cy="770896"/>
            </a:xfrm>
            <a:custGeom>
              <a:avLst/>
              <a:gdLst/>
              <a:ahLst/>
              <a:cxnLst/>
              <a:rect l="l" t="t" r="r" b="b"/>
              <a:pathLst>
                <a:path w="23248" h="21857" extrusionOk="0">
                  <a:moveTo>
                    <a:pt x="11285" y="385"/>
                  </a:moveTo>
                  <a:cubicBezTo>
                    <a:pt x="12031" y="385"/>
                    <a:pt x="12784" y="467"/>
                    <a:pt x="13521" y="625"/>
                  </a:cubicBezTo>
                  <a:cubicBezTo>
                    <a:pt x="19201" y="1852"/>
                    <a:pt x="22826" y="7472"/>
                    <a:pt x="21600" y="13153"/>
                  </a:cubicBezTo>
                  <a:cubicBezTo>
                    <a:pt x="20559" y="17973"/>
                    <a:pt x="16230" y="21472"/>
                    <a:pt x="11306" y="21472"/>
                  </a:cubicBezTo>
                  <a:cubicBezTo>
                    <a:pt x="10559" y="21472"/>
                    <a:pt x="9807" y="21393"/>
                    <a:pt x="9072" y="21232"/>
                  </a:cubicBezTo>
                  <a:cubicBezTo>
                    <a:pt x="6319" y="20638"/>
                    <a:pt x="3964" y="19008"/>
                    <a:pt x="2438" y="16642"/>
                  </a:cubicBezTo>
                  <a:cubicBezTo>
                    <a:pt x="910" y="14275"/>
                    <a:pt x="397" y="11457"/>
                    <a:pt x="991" y="8704"/>
                  </a:cubicBezTo>
                  <a:cubicBezTo>
                    <a:pt x="2033" y="3884"/>
                    <a:pt x="6362" y="385"/>
                    <a:pt x="11285" y="385"/>
                  </a:cubicBezTo>
                  <a:close/>
                  <a:moveTo>
                    <a:pt x="11285" y="0"/>
                  </a:moveTo>
                  <a:cubicBezTo>
                    <a:pt x="6182" y="0"/>
                    <a:pt x="1695" y="3627"/>
                    <a:pt x="616" y="8623"/>
                  </a:cubicBezTo>
                  <a:cubicBezTo>
                    <a:pt x="0" y="11476"/>
                    <a:pt x="532" y="14397"/>
                    <a:pt x="2113" y="16851"/>
                  </a:cubicBezTo>
                  <a:cubicBezTo>
                    <a:pt x="3695" y="19304"/>
                    <a:pt x="6138" y="20992"/>
                    <a:pt x="8989" y="21609"/>
                  </a:cubicBezTo>
                  <a:cubicBezTo>
                    <a:pt x="9753" y="21774"/>
                    <a:pt x="10532" y="21857"/>
                    <a:pt x="11306" y="21857"/>
                  </a:cubicBezTo>
                  <a:cubicBezTo>
                    <a:pt x="16410" y="21857"/>
                    <a:pt x="20898" y="18230"/>
                    <a:pt x="21975" y="13234"/>
                  </a:cubicBezTo>
                  <a:cubicBezTo>
                    <a:pt x="23248" y="7345"/>
                    <a:pt x="19491" y="1521"/>
                    <a:pt x="13602" y="248"/>
                  </a:cubicBezTo>
                  <a:cubicBezTo>
                    <a:pt x="12838" y="84"/>
                    <a:pt x="12060" y="0"/>
                    <a:pt x="1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5"/>
            <p:cNvSpPr/>
            <p:nvPr/>
          </p:nvSpPr>
          <p:spPr>
            <a:xfrm>
              <a:off x="1247612" y="3754840"/>
              <a:ext cx="71598" cy="125632"/>
            </a:xfrm>
            <a:custGeom>
              <a:avLst/>
              <a:gdLst/>
              <a:ahLst/>
              <a:cxnLst/>
              <a:rect l="l" t="t" r="r" b="b"/>
              <a:pathLst>
                <a:path w="2030" h="3562" extrusionOk="0">
                  <a:moveTo>
                    <a:pt x="664" y="0"/>
                  </a:moveTo>
                  <a:lnTo>
                    <a:pt x="1" y="3287"/>
                  </a:lnTo>
                  <a:lnTo>
                    <a:pt x="1368" y="3561"/>
                  </a:lnTo>
                  <a:lnTo>
                    <a:pt x="2030" y="277"/>
                  </a:lnTo>
                  <a:lnTo>
                    <a:pt x="6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5"/>
            <p:cNvSpPr/>
            <p:nvPr/>
          </p:nvSpPr>
          <p:spPr>
            <a:xfrm>
              <a:off x="1578096" y="3748632"/>
              <a:ext cx="82497" cy="75760"/>
            </a:xfrm>
            <a:custGeom>
              <a:avLst/>
              <a:gdLst/>
              <a:ahLst/>
              <a:cxnLst/>
              <a:rect l="l" t="t" r="r" b="b"/>
              <a:pathLst>
                <a:path w="2339" h="2148" extrusionOk="0">
                  <a:moveTo>
                    <a:pt x="1169" y="1"/>
                  </a:moveTo>
                  <a:cubicBezTo>
                    <a:pt x="669" y="1"/>
                    <a:pt x="220" y="352"/>
                    <a:pt x="118" y="861"/>
                  </a:cubicBezTo>
                  <a:cubicBezTo>
                    <a:pt x="0" y="1443"/>
                    <a:pt x="377" y="2010"/>
                    <a:pt x="958" y="2126"/>
                  </a:cubicBezTo>
                  <a:cubicBezTo>
                    <a:pt x="1029" y="2140"/>
                    <a:pt x="1100" y="2147"/>
                    <a:pt x="1169" y="2147"/>
                  </a:cubicBezTo>
                  <a:cubicBezTo>
                    <a:pt x="1670" y="2147"/>
                    <a:pt x="2119" y="1796"/>
                    <a:pt x="2221" y="1287"/>
                  </a:cubicBezTo>
                  <a:cubicBezTo>
                    <a:pt x="2339" y="704"/>
                    <a:pt x="1961" y="140"/>
                    <a:pt x="1381" y="22"/>
                  </a:cubicBezTo>
                  <a:cubicBezTo>
                    <a:pt x="1310" y="8"/>
                    <a:pt x="123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5"/>
            <p:cNvSpPr/>
            <p:nvPr/>
          </p:nvSpPr>
          <p:spPr>
            <a:xfrm>
              <a:off x="1316107" y="3654074"/>
              <a:ext cx="328575" cy="264313"/>
            </a:xfrm>
            <a:custGeom>
              <a:avLst/>
              <a:gdLst/>
              <a:ahLst/>
              <a:cxnLst/>
              <a:rect l="l" t="t" r="r" b="b"/>
              <a:pathLst>
                <a:path w="9316" h="7494" extrusionOk="0">
                  <a:moveTo>
                    <a:pt x="9316" y="1"/>
                  </a:moveTo>
                  <a:lnTo>
                    <a:pt x="600" y="598"/>
                  </a:lnTo>
                  <a:lnTo>
                    <a:pt x="1" y="3569"/>
                  </a:lnTo>
                  <a:lnTo>
                    <a:pt x="7805" y="7494"/>
                  </a:lnTo>
                  <a:lnTo>
                    <a:pt x="9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5"/>
            <p:cNvSpPr/>
            <p:nvPr/>
          </p:nvSpPr>
          <p:spPr>
            <a:xfrm>
              <a:off x="1211530" y="3662327"/>
              <a:ext cx="125702" cy="117661"/>
            </a:xfrm>
            <a:custGeom>
              <a:avLst/>
              <a:gdLst/>
              <a:ahLst/>
              <a:cxnLst/>
              <a:rect l="l" t="t" r="r" b="b"/>
              <a:pathLst>
                <a:path w="3564" h="3336" extrusionOk="0">
                  <a:moveTo>
                    <a:pt x="1665" y="1"/>
                  </a:moveTo>
                  <a:cubicBezTo>
                    <a:pt x="952" y="1"/>
                    <a:pt x="315" y="503"/>
                    <a:pt x="169" y="1229"/>
                  </a:cubicBezTo>
                  <a:cubicBezTo>
                    <a:pt x="1" y="2057"/>
                    <a:pt x="538" y="2863"/>
                    <a:pt x="1366" y="3030"/>
                  </a:cubicBezTo>
                  <a:cubicBezTo>
                    <a:pt x="1436" y="3043"/>
                    <a:pt x="1507" y="3051"/>
                    <a:pt x="1577" y="3055"/>
                  </a:cubicBezTo>
                  <a:lnTo>
                    <a:pt x="2966" y="3335"/>
                  </a:lnTo>
                  <a:lnTo>
                    <a:pt x="3564" y="368"/>
                  </a:lnTo>
                  <a:lnTo>
                    <a:pt x="2175" y="90"/>
                  </a:lnTo>
                  <a:cubicBezTo>
                    <a:pt x="2109" y="66"/>
                    <a:pt x="2041" y="45"/>
                    <a:pt x="1970" y="32"/>
                  </a:cubicBezTo>
                  <a:cubicBezTo>
                    <a:pt x="1867" y="11"/>
                    <a:pt x="1765" y="1"/>
                    <a:pt x="1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5"/>
            <p:cNvSpPr/>
            <p:nvPr/>
          </p:nvSpPr>
          <p:spPr>
            <a:xfrm>
              <a:off x="1364286" y="3689943"/>
              <a:ext cx="211161" cy="29697"/>
            </a:xfrm>
            <a:custGeom>
              <a:avLst/>
              <a:gdLst/>
              <a:ahLst/>
              <a:cxnLst/>
              <a:rect l="l" t="t" r="r" b="b"/>
              <a:pathLst>
                <a:path w="5987" h="842" extrusionOk="0">
                  <a:moveTo>
                    <a:pt x="5697" y="0"/>
                  </a:moveTo>
                  <a:cubicBezTo>
                    <a:pt x="5691" y="0"/>
                    <a:pt x="5684" y="1"/>
                    <a:pt x="5677" y="1"/>
                  </a:cubicBezTo>
                  <a:cubicBezTo>
                    <a:pt x="3888" y="121"/>
                    <a:pt x="2099" y="239"/>
                    <a:pt x="310" y="359"/>
                  </a:cubicBezTo>
                  <a:cubicBezTo>
                    <a:pt x="8" y="378"/>
                    <a:pt x="1" y="841"/>
                    <a:pt x="292" y="841"/>
                  </a:cubicBezTo>
                  <a:cubicBezTo>
                    <a:pt x="298" y="841"/>
                    <a:pt x="304" y="841"/>
                    <a:pt x="310" y="840"/>
                  </a:cubicBezTo>
                  <a:cubicBezTo>
                    <a:pt x="2099" y="721"/>
                    <a:pt x="3888" y="601"/>
                    <a:pt x="5677" y="483"/>
                  </a:cubicBezTo>
                  <a:cubicBezTo>
                    <a:pt x="5978" y="462"/>
                    <a:pt x="5987" y="0"/>
                    <a:pt x="5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1" name="Google Shape;101;p5"/>
          <p:cNvSpPr/>
          <p:nvPr/>
        </p:nvSpPr>
        <p:spPr>
          <a:xfrm rot="4931153">
            <a:off x="1088034" y="1397291"/>
            <a:ext cx="284643" cy="245568"/>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5"/>
          <p:cNvSpPr/>
          <p:nvPr/>
        </p:nvSpPr>
        <p:spPr>
          <a:xfrm>
            <a:off x="1327900" y="36999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5"/>
          <p:cNvSpPr/>
          <p:nvPr/>
        </p:nvSpPr>
        <p:spPr>
          <a:xfrm rot="9910569" flipH="1">
            <a:off x="7799124" y="4524057"/>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5"/>
          <p:cNvSpPr/>
          <p:nvPr/>
        </p:nvSpPr>
        <p:spPr>
          <a:xfrm flipH="1">
            <a:off x="7986947" y="4016653"/>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5"/>
          <p:cNvSpPr/>
          <p:nvPr/>
        </p:nvSpPr>
        <p:spPr>
          <a:xfrm rot="-9282891" flipH="1">
            <a:off x="8404426" y="4249843"/>
            <a:ext cx="174188" cy="150716"/>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bg>
      <p:bgPr>
        <a:solidFill>
          <a:schemeClr val="accent1"/>
        </a:solidFill>
        <a:effectLst/>
      </p:bgPr>
    </p:bg>
    <p:spTree>
      <p:nvGrpSpPr>
        <p:cNvPr id="1" name="Shape 106"/>
        <p:cNvGrpSpPr/>
        <p:nvPr/>
      </p:nvGrpSpPr>
      <p:grpSpPr>
        <a:xfrm>
          <a:off x="0" y="0"/>
          <a:ext cx="0" cy="0"/>
          <a:chOff x="0" y="0"/>
          <a:chExt cx="0" cy="0"/>
        </a:xfrm>
      </p:grpSpPr>
      <p:sp>
        <p:nvSpPr>
          <p:cNvPr id="107" name="Google Shape;107;p6"/>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6"/>
          <p:cNvSpPr txBox="1">
            <a:spLocks noGrp="1"/>
          </p:cNvSpPr>
          <p:nvPr>
            <p:ph type="title"/>
          </p:nvPr>
        </p:nvSpPr>
        <p:spPr>
          <a:xfrm>
            <a:off x="715100" y="535000"/>
            <a:ext cx="7713900" cy="617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1pPr>
            <a:lvl2pPr lvl="1"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2pPr>
            <a:lvl3pPr lvl="2"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3pPr>
            <a:lvl4pPr lvl="3"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4pPr>
            <a:lvl5pPr lvl="4"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5pPr>
            <a:lvl6pPr lvl="5"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6pPr>
            <a:lvl7pPr lvl="6"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7pPr>
            <a:lvl8pPr lvl="7"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8pPr>
            <a:lvl9pPr lvl="8"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9pPr>
          </a:lstStyle>
          <a:p/>
        </p:txBody>
      </p:sp>
      <p:sp>
        <p:nvSpPr>
          <p:cNvPr id="109" name="Google Shape;109;p6"/>
          <p:cNvSpPr/>
          <p:nvPr/>
        </p:nvSpPr>
        <p:spPr>
          <a:xfrm rot="-8998452" flipH="1">
            <a:off x="328204" y="790866"/>
            <a:ext cx="311157" cy="26974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6"/>
          <p:cNvSpPr/>
          <p:nvPr/>
        </p:nvSpPr>
        <p:spPr>
          <a:xfrm rot="-3588875" flipH="1">
            <a:off x="952288" y="768652"/>
            <a:ext cx="174224" cy="150666"/>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6"/>
          <p:cNvSpPr/>
          <p:nvPr/>
        </p:nvSpPr>
        <p:spPr>
          <a:xfrm rot="9010246" flipH="1">
            <a:off x="828849" y="292278"/>
            <a:ext cx="278037" cy="241087"/>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2" name="Google Shape;112;p6"/>
          <p:cNvGrpSpPr/>
          <p:nvPr/>
        </p:nvGrpSpPr>
        <p:grpSpPr>
          <a:xfrm rot="2700000">
            <a:off x="7808319" y="3778613"/>
            <a:ext cx="1067401" cy="748500"/>
            <a:chOff x="2757950" y="732838"/>
            <a:chExt cx="1144800" cy="802775"/>
          </a:xfrm>
        </p:grpSpPr>
        <p:sp>
          <p:nvSpPr>
            <p:cNvPr id="113" name="Google Shape;113;p6"/>
            <p:cNvSpPr/>
            <p:nvPr/>
          </p:nvSpPr>
          <p:spPr>
            <a:xfrm>
              <a:off x="3723175" y="916638"/>
              <a:ext cx="179575" cy="236875"/>
            </a:xfrm>
            <a:custGeom>
              <a:avLst/>
              <a:gdLst/>
              <a:ahLst/>
              <a:cxnLst/>
              <a:rect l="l" t="t" r="r" b="b"/>
              <a:pathLst>
                <a:path w="7183" h="9475" extrusionOk="0">
                  <a:moveTo>
                    <a:pt x="3264" y="1"/>
                  </a:moveTo>
                  <a:lnTo>
                    <a:pt x="1" y="1629"/>
                  </a:lnTo>
                  <a:lnTo>
                    <a:pt x="3921" y="9475"/>
                  </a:lnTo>
                  <a:lnTo>
                    <a:pt x="7182" y="7846"/>
                  </a:lnTo>
                  <a:lnTo>
                    <a:pt x="3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6"/>
            <p:cNvSpPr/>
            <p:nvPr/>
          </p:nvSpPr>
          <p:spPr>
            <a:xfrm>
              <a:off x="3093800" y="1083113"/>
              <a:ext cx="160250" cy="140475"/>
            </a:xfrm>
            <a:custGeom>
              <a:avLst/>
              <a:gdLst/>
              <a:ahLst/>
              <a:cxnLst/>
              <a:rect l="l" t="t" r="r" b="b"/>
              <a:pathLst>
                <a:path w="6410" h="5619" extrusionOk="0">
                  <a:moveTo>
                    <a:pt x="3202" y="1"/>
                  </a:moveTo>
                  <a:cubicBezTo>
                    <a:pt x="2780" y="1"/>
                    <a:pt x="2352" y="96"/>
                    <a:pt x="1950" y="297"/>
                  </a:cubicBezTo>
                  <a:cubicBezTo>
                    <a:pt x="563" y="990"/>
                    <a:pt x="0" y="2676"/>
                    <a:pt x="692" y="4065"/>
                  </a:cubicBezTo>
                  <a:cubicBezTo>
                    <a:pt x="1185" y="5049"/>
                    <a:pt x="2178" y="5618"/>
                    <a:pt x="3208" y="5618"/>
                  </a:cubicBezTo>
                  <a:cubicBezTo>
                    <a:pt x="3630" y="5618"/>
                    <a:pt x="4058" y="5523"/>
                    <a:pt x="4460" y="5322"/>
                  </a:cubicBezTo>
                  <a:cubicBezTo>
                    <a:pt x="5847" y="4628"/>
                    <a:pt x="6410" y="2941"/>
                    <a:pt x="5718" y="1554"/>
                  </a:cubicBezTo>
                  <a:cubicBezTo>
                    <a:pt x="5225" y="570"/>
                    <a:pt x="4232" y="1"/>
                    <a:pt x="32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6"/>
            <p:cNvSpPr/>
            <p:nvPr/>
          </p:nvSpPr>
          <p:spPr>
            <a:xfrm>
              <a:off x="3064350" y="805913"/>
              <a:ext cx="671825" cy="570025"/>
            </a:xfrm>
            <a:custGeom>
              <a:avLst/>
              <a:gdLst/>
              <a:ahLst/>
              <a:cxnLst/>
              <a:rect l="l" t="t" r="r" b="b"/>
              <a:pathLst>
                <a:path w="26873" h="22801" extrusionOk="0">
                  <a:moveTo>
                    <a:pt x="23327" y="0"/>
                  </a:moveTo>
                  <a:lnTo>
                    <a:pt x="0" y="4906"/>
                  </a:lnTo>
                  <a:lnTo>
                    <a:pt x="8942" y="22801"/>
                  </a:lnTo>
                  <a:lnTo>
                    <a:pt x="26872" y="7093"/>
                  </a:lnTo>
                  <a:lnTo>
                    <a:pt x="23327" y="0"/>
                  </a:lnTo>
                  <a:close/>
                </a:path>
              </a:pathLst>
            </a:custGeom>
            <a:solidFill>
              <a:srgbClr val="9CD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6"/>
            <p:cNvSpPr/>
            <p:nvPr/>
          </p:nvSpPr>
          <p:spPr>
            <a:xfrm>
              <a:off x="3647600" y="732838"/>
              <a:ext cx="253850" cy="250475"/>
            </a:xfrm>
            <a:custGeom>
              <a:avLst/>
              <a:gdLst/>
              <a:ahLst/>
              <a:cxnLst/>
              <a:rect l="l" t="t" r="r" b="b"/>
              <a:pathLst>
                <a:path w="10154" h="10019" extrusionOk="0">
                  <a:moveTo>
                    <a:pt x="2" y="2933"/>
                  </a:moveTo>
                  <a:lnTo>
                    <a:pt x="3320" y="1276"/>
                  </a:lnTo>
                  <a:cubicBezTo>
                    <a:pt x="3470" y="1173"/>
                    <a:pt x="3627" y="1074"/>
                    <a:pt x="3795" y="989"/>
                  </a:cubicBezTo>
                  <a:cubicBezTo>
                    <a:pt x="5772" y="1"/>
                    <a:pt x="8176" y="804"/>
                    <a:pt x="9165" y="2780"/>
                  </a:cubicBezTo>
                  <a:cubicBezTo>
                    <a:pt x="10153" y="4759"/>
                    <a:pt x="9350" y="7163"/>
                    <a:pt x="7374" y="8152"/>
                  </a:cubicBezTo>
                  <a:cubicBezTo>
                    <a:pt x="7205" y="8235"/>
                    <a:pt x="7033" y="8301"/>
                    <a:pt x="6859" y="8361"/>
                  </a:cubicBezTo>
                  <a:lnTo>
                    <a:pt x="3542" y="10018"/>
                  </a:lnTo>
                  <a:lnTo>
                    <a:pt x="0" y="2933"/>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6"/>
            <p:cNvSpPr/>
            <p:nvPr/>
          </p:nvSpPr>
          <p:spPr>
            <a:xfrm>
              <a:off x="2757950" y="1058413"/>
              <a:ext cx="278750" cy="52650"/>
            </a:xfrm>
            <a:custGeom>
              <a:avLst/>
              <a:gdLst/>
              <a:ahLst/>
              <a:cxnLst/>
              <a:rect l="l" t="t" r="r" b="b"/>
              <a:pathLst>
                <a:path w="11150" h="2106" extrusionOk="0">
                  <a:moveTo>
                    <a:pt x="386" y="1"/>
                  </a:moveTo>
                  <a:lnTo>
                    <a:pt x="1" y="2105"/>
                  </a:lnTo>
                  <a:lnTo>
                    <a:pt x="11150" y="1757"/>
                  </a:lnTo>
                  <a:lnTo>
                    <a:pt x="3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6"/>
            <p:cNvSpPr/>
            <p:nvPr/>
          </p:nvSpPr>
          <p:spPr>
            <a:xfrm>
              <a:off x="2767575" y="1182163"/>
              <a:ext cx="278175" cy="105100"/>
            </a:xfrm>
            <a:custGeom>
              <a:avLst/>
              <a:gdLst/>
              <a:ahLst/>
              <a:cxnLst/>
              <a:rect l="l" t="t" r="r" b="b"/>
              <a:pathLst>
                <a:path w="11127" h="4204" extrusionOk="0">
                  <a:moveTo>
                    <a:pt x="11126" y="1"/>
                  </a:moveTo>
                  <a:lnTo>
                    <a:pt x="1" y="2256"/>
                  </a:lnTo>
                  <a:lnTo>
                    <a:pt x="894" y="4204"/>
                  </a:lnTo>
                  <a:lnTo>
                    <a:pt x="111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6"/>
            <p:cNvSpPr/>
            <p:nvPr/>
          </p:nvSpPr>
          <p:spPr>
            <a:xfrm>
              <a:off x="2947650" y="1242788"/>
              <a:ext cx="149875" cy="187650"/>
            </a:xfrm>
            <a:custGeom>
              <a:avLst/>
              <a:gdLst/>
              <a:ahLst/>
              <a:cxnLst/>
              <a:rect l="l" t="t" r="r" b="b"/>
              <a:pathLst>
                <a:path w="5995" h="7506" extrusionOk="0">
                  <a:moveTo>
                    <a:pt x="5995" y="1"/>
                  </a:moveTo>
                  <a:lnTo>
                    <a:pt x="1" y="6552"/>
                  </a:lnTo>
                  <a:lnTo>
                    <a:pt x="2092" y="7506"/>
                  </a:lnTo>
                  <a:lnTo>
                    <a:pt x="59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6"/>
            <p:cNvSpPr/>
            <p:nvPr/>
          </p:nvSpPr>
          <p:spPr>
            <a:xfrm>
              <a:off x="3123375" y="1277613"/>
              <a:ext cx="69275" cy="258000"/>
            </a:xfrm>
            <a:custGeom>
              <a:avLst/>
              <a:gdLst/>
              <a:ahLst/>
              <a:cxnLst/>
              <a:rect l="l" t="t" r="r" b="b"/>
              <a:pathLst>
                <a:path w="2771" h="10320" extrusionOk="0">
                  <a:moveTo>
                    <a:pt x="2299" y="1"/>
                  </a:moveTo>
                  <a:lnTo>
                    <a:pt x="1" y="10320"/>
                  </a:lnTo>
                  <a:lnTo>
                    <a:pt x="2771" y="10320"/>
                  </a:lnTo>
                  <a:lnTo>
                    <a:pt x="22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6"/>
            <p:cNvSpPr/>
            <p:nvPr/>
          </p:nvSpPr>
          <p:spPr>
            <a:xfrm>
              <a:off x="3145900" y="866413"/>
              <a:ext cx="442625" cy="112000"/>
            </a:xfrm>
            <a:custGeom>
              <a:avLst/>
              <a:gdLst/>
              <a:ahLst/>
              <a:cxnLst/>
              <a:rect l="l" t="t" r="r" b="b"/>
              <a:pathLst>
                <a:path w="17705" h="4480" extrusionOk="0">
                  <a:moveTo>
                    <a:pt x="17216" y="0"/>
                  </a:moveTo>
                  <a:cubicBezTo>
                    <a:pt x="17189" y="0"/>
                    <a:pt x="17161" y="3"/>
                    <a:pt x="17132" y="10"/>
                  </a:cubicBezTo>
                  <a:cubicBezTo>
                    <a:pt x="11552" y="1279"/>
                    <a:pt x="5974" y="2551"/>
                    <a:pt x="396" y="3820"/>
                  </a:cubicBezTo>
                  <a:cubicBezTo>
                    <a:pt x="1" y="3910"/>
                    <a:pt x="130" y="4480"/>
                    <a:pt x="491" y="4480"/>
                  </a:cubicBezTo>
                  <a:cubicBezTo>
                    <a:pt x="518" y="4480"/>
                    <a:pt x="545" y="4477"/>
                    <a:pt x="574" y="4470"/>
                  </a:cubicBezTo>
                  <a:cubicBezTo>
                    <a:pt x="6154" y="3199"/>
                    <a:pt x="11732" y="1929"/>
                    <a:pt x="17310" y="658"/>
                  </a:cubicBezTo>
                  <a:cubicBezTo>
                    <a:pt x="17705" y="570"/>
                    <a:pt x="17576" y="0"/>
                    <a:pt x="17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2" name="Google Shape;122;p6"/>
          <p:cNvSpPr/>
          <p:nvPr/>
        </p:nvSpPr>
        <p:spPr>
          <a:xfrm rot="-863048" flipH="1">
            <a:off x="7987163" y="4534669"/>
            <a:ext cx="311567" cy="269147"/>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6"/>
          <p:cNvSpPr/>
          <p:nvPr/>
        </p:nvSpPr>
        <p:spPr>
          <a:xfrm rot="-2689758" flipH="1">
            <a:off x="8361470" y="3412991"/>
            <a:ext cx="213618" cy="184555"/>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1"/>
        </a:solidFill>
        <a:effectLst/>
      </p:bgPr>
    </p:bg>
    <p:spTree>
      <p:nvGrpSpPr>
        <p:cNvPr id="1" name="Shape 124"/>
        <p:cNvGrpSpPr/>
        <p:nvPr/>
      </p:nvGrpSpPr>
      <p:grpSpPr>
        <a:xfrm>
          <a:off x="0" y="0"/>
          <a:ext cx="0" cy="0"/>
          <a:chOff x="0" y="0"/>
          <a:chExt cx="0" cy="0"/>
        </a:xfrm>
      </p:grpSpPr>
      <p:sp>
        <p:nvSpPr>
          <p:cNvPr id="125" name="Google Shape;125;p7"/>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7"/>
          <p:cNvSpPr txBox="1">
            <a:spLocks noGrp="1"/>
          </p:cNvSpPr>
          <p:nvPr>
            <p:ph type="body" idx="1"/>
          </p:nvPr>
        </p:nvSpPr>
        <p:spPr>
          <a:xfrm>
            <a:off x="1486000" y="2023050"/>
            <a:ext cx="3687900" cy="227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3"/>
              </a:buClr>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p:txBody>
      </p:sp>
      <p:sp>
        <p:nvSpPr>
          <p:cNvPr id="127" name="Google Shape;127;p7"/>
          <p:cNvSpPr txBox="1">
            <a:spLocks noGrp="1"/>
          </p:cNvSpPr>
          <p:nvPr>
            <p:ph type="title"/>
          </p:nvPr>
        </p:nvSpPr>
        <p:spPr>
          <a:xfrm>
            <a:off x="1486000" y="738450"/>
            <a:ext cx="3687900" cy="12846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1pPr>
            <a:lvl2pPr lvl="1"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2pPr>
            <a:lvl3pPr lvl="2"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3pPr>
            <a:lvl4pPr lvl="3"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4pPr>
            <a:lvl5pPr lvl="4"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5pPr>
            <a:lvl6pPr lvl="5"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6pPr>
            <a:lvl7pPr lvl="6"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7pPr>
            <a:lvl8pPr lvl="7"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8pPr>
            <a:lvl9pPr lvl="8"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9pPr>
          </a:lstStyle>
          <a:p/>
        </p:txBody>
      </p:sp>
      <p:grpSp>
        <p:nvGrpSpPr>
          <p:cNvPr id="128" name="Google Shape;128;p7"/>
          <p:cNvGrpSpPr/>
          <p:nvPr/>
        </p:nvGrpSpPr>
        <p:grpSpPr>
          <a:xfrm>
            <a:off x="6548786" y="3297853"/>
            <a:ext cx="2428765" cy="1693920"/>
            <a:chOff x="6548786" y="3297853"/>
            <a:chExt cx="2428765" cy="1693920"/>
          </a:xfrm>
        </p:grpSpPr>
        <p:sp>
          <p:nvSpPr>
            <p:cNvPr id="129" name="Google Shape;129;p7"/>
            <p:cNvSpPr/>
            <p:nvPr/>
          </p:nvSpPr>
          <p:spPr>
            <a:xfrm rot="-900007">
              <a:off x="7135824" y="3688753"/>
              <a:ext cx="1665437" cy="1046090"/>
            </a:xfrm>
            <a:custGeom>
              <a:avLst/>
              <a:gdLst/>
              <a:ahLst/>
              <a:cxnLst/>
              <a:rect l="l" t="t" r="r" b="b"/>
              <a:pathLst>
                <a:path w="62950" h="39540" extrusionOk="0">
                  <a:moveTo>
                    <a:pt x="59308" y="0"/>
                  </a:moveTo>
                  <a:lnTo>
                    <a:pt x="8326" y="7039"/>
                  </a:lnTo>
                  <a:lnTo>
                    <a:pt x="1" y="36938"/>
                  </a:lnTo>
                  <a:lnTo>
                    <a:pt x="62950" y="39539"/>
                  </a:lnTo>
                  <a:lnTo>
                    <a:pt x="59308" y="0"/>
                  </a:lnTo>
                  <a:close/>
                </a:path>
              </a:pathLst>
            </a:custGeom>
            <a:solidFill>
              <a:srgbClr val="9CD9DE">
                <a:alpha val="4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7"/>
            <p:cNvSpPr/>
            <p:nvPr/>
          </p:nvSpPr>
          <p:spPr>
            <a:xfrm rot="-900007">
              <a:off x="7328156" y="3519669"/>
              <a:ext cx="1506936" cy="1299226"/>
            </a:xfrm>
            <a:custGeom>
              <a:avLst/>
              <a:gdLst/>
              <a:ahLst/>
              <a:cxnLst/>
              <a:rect l="l" t="t" r="r" b="b"/>
              <a:pathLst>
                <a:path w="56959" h="49108" extrusionOk="0">
                  <a:moveTo>
                    <a:pt x="0" y="0"/>
                  </a:moveTo>
                  <a:lnTo>
                    <a:pt x="5567" y="49108"/>
                  </a:lnTo>
                  <a:lnTo>
                    <a:pt x="56959" y="13441"/>
                  </a:lnTo>
                  <a:close/>
                </a:path>
              </a:pathLst>
            </a:custGeom>
            <a:gradFill>
              <a:gsLst>
                <a:gs pos="0">
                  <a:schemeClr val="lt2"/>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7"/>
            <p:cNvSpPr/>
            <p:nvPr/>
          </p:nvSpPr>
          <p:spPr>
            <a:xfrm rot="-900007">
              <a:off x="7233773" y="3481744"/>
              <a:ext cx="1506936" cy="1299252"/>
            </a:xfrm>
            <a:custGeom>
              <a:avLst/>
              <a:gdLst/>
              <a:ahLst/>
              <a:cxnLst/>
              <a:rect l="l" t="t" r="r" b="b"/>
              <a:pathLst>
                <a:path w="56959" h="49109" extrusionOk="0">
                  <a:moveTo>
                    <a:pt x="0" y="1"/>
                  </a:moveTo>
                  <a:lnTo>
                    <a:pt x="5565" y="49108"/>
                  </a:lnTo>
                  <a:lnTo>
                    <a:pt x="56959" y="1344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7"/>
            <p:cNvSpPr/>
            <p:nvPr/>
          </p:nvSpPr>
          <p:spPr>
            <a:xfrm rot="-900007">
              <a:off x="6991887" y="3620462"/>
              <a:ext cx="1677607" cy="1057149"/>
            </a:xfrm>
            <a:custGeom>
              <a:avLst/>
              <a:gdLst/>
              <a:ahLst/>
              <a:cxnLst/>
              <a:rect l="l" t="t" r="r" b="b"/>
              <a:pathLst>
                <a:path w="63410" h="39958" extrusionOk="0">
                  <a:moveTo>
                    <a:pt x="59384" y="435"/>
                  </a:moveTo>
                  <a:lnTo>
                    <a:pt x="62986" y="39555"/>
                  </a:lnTo>
                  <a:lnTo>
                    <a:pt x="62986" y="39555"/>
                  </a:lnTo>
                  <a:lnTo>
                    <a:pt x="499" y="36973"/>
                  </a:lnTo>
                  <a:lnTo>
                    <a:pt x="8725" y="7430"/>
                  </a:lnTo>
                  <a:lnTo>
                    <a:pt x="59384" y="435"/>
                  </a:lnTo>
                  <a:close/>
                  <a:moveTo>
                    <a:pt x="59728" y="0"/>
                  </a:moveTo>
                  <a:lnTo>
                    <a:pt x="8422" y="7083"/>
                  </a:lnTo>
                  <a:lnTo>
                    <a:pt x="0" y="37336"/>
                  </a:lnTo>
                  <a:lnTo>
                    <a:pt x="63409" y="39957"/>
                  </a:lnTo>
                  <a:lnTo>
                    <a:pt x="59748" y="200"/>
                  </a:lnTo>
                  <a:lnTo>
                    <a:pt x="597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7"/>
            <p:cNvSpPr/>
            <p:nvPr/>
          </p:nvSpPr>
          <p:spPr>
            <a:xfrm rot="-900007">
              <a:off x="6899117" y="3552069"/>
              <a:ext cx="1665437" cy="1046090"/>
            </a:xfrm>
            <a:custGeom>
              <a:avLst/>
              <a:gdLst/>
              <a:ahLst/>
              <a:cxnLst/>
              <a:rect l="l" t="t" r="r" b="b"/>
              <a:pathLst>
                <a:path w="62950" h="39540" extrusionOk="0">
                  <a:moveTo>
                    <a:pt x="8325" y="7039"/>
                  </a:moveTo>
                  <a:lnTo>
                    <a:pt x="59307" y="1"/>
                  </a:lnTo>
                  <a:lnTo>
                    <a:pt x="62949" y="39540"/>
                  </a:lnTo>
                  <a:lnTo>
                    <a:pt x="0" y="3693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7"/>
            <p:cNvSpPr/>
            <p:nvPr/>
          </p:nvSpPr>
          <p:spPr>
            <a:xfrm rot="-900007">
              <a:off x="7872520" y="3467270"/>
              <a:ext cx="106831" cy="249220"/>
            </a:xfrm>
            <a:custGeom>
              <a:avLst/>
              <a:gdLst/>
              <a:ahLst/>
              <a:cxnLst/>
              <a:rect l="l" t="t" r="r" b="b"/>
              <a:pathLst>
                <a:path w="4038" h="9420" extrusionOk="0">
                  <a:moveTo>
                    <a:pt x="962" y="0"/>
                  </a:moveTo>
                  <a:lnTo>
                    <a:pt x="1" y="9420"/>
                  </a:lnTo>
                  <a:lnTo>
                    <a:pt x="4037" y="685"/>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7"/>
            <p:cNvSpPr/>
            <p:nvPr/>
          </p:nvSpPr>
          <p:spPr>
            <a:xfrm rot="-900007">
              <a:off x="8009305" y="3323992"/>
              <a:ext cx="244167" cy="320415"/>
            </a:xfrm>
            <a:custGeom>
              <a:avLst/>
              <a:gdLst/>
              <a:ahLst/>
              <a:cxnLst/>
              <a:rect l="l" t="t" r="r" b="b"/>
              <a:pathLst>
                <a:path w="9229" h="12111" extrusionOk="0">
                  <a:moveTo>
                    <a:pt x="4999" y="0"/>
                  </a:moveTo>
                  <a:lnTo>
                    <a:pt x="1" y="12110"/>
                  </a:lnTo>
                  <a:lnTo>
                    <a:pt x="9229" y="1538"/>
                  </a:lnTo>
                  <a:lnTo>
                    <a:pt x="49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7"/>
            <p:cNvSpPr/>
            <p:nvPr/>
          </p:nvSpPr>
          <p:spPr>
            <a:xfrm rot="-900007">
              <a:off x="8111239" y="3524675"/>
              <a:ext cx="225489" cy="132203"/>
            </a:xfrm>
            <a:custGeom>
              <a:avLst/>
              <a:gdLst/>
              <a:ahLst/>
              <a:cxnLst/>
              <a:rect l="l" t="t" r="r" b="b"/>
              <a:pathLst>
                <a:path w="8523" h="4997" extrusionOk="0">
                  <a:moveTo>
                    <a:pt x="7114" y="0"/>
                  </a:moveTo>
                  <a:lnTo>
                    <a:pt x="0" y="4996"/>
                  </a:lnTo>
                  <a:lnTo>
                    <a:pt x="0" y="4996"/>
                  </a:lnTo>
                  <a:lnTo>
                    <a:pt x="8522" y="2903"/>
                  </a:lnTo>
                  <a:lnTo>
                    <a:pt x="71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7"/>
            <p:cNvSpPr/>
            <p:nvPr/>
          </p:nvSpPr>
          <p:spPr>
            <a:xfrm rot="-900007">
              <a:off x="7978193" y="4313418"/>
              <a:ext cx="891505" cy="47040"/>
            </a:xfrm>
            <a:custGeom>
              <a:avLst/>
              <a:gdLst/>
              <a:ahLst/>
              <a:cxnLst/>
              <a:rect l="l" t="t" r="r" b="b"/>
              <a:pathLst>
                <a:path w="33697" h="1778" extrusionOk="0">
                  <a:moveTo>
                    <a:pt x="16" y="0"/>
                  </a:moveTo>
                  <a:lnTo>
                    <a:pt x="0" y="385"/>
                  </a:lnTo>
                  <a:lnTo>
                    <a:pt x="33681" y="1778"/>
                  </a:lnTo>
                  <a:lnTo>
                    <a:pt x="33696" y="1393"/>
                  </a:ln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7"/>
            <p:cNvSpPr/>
            <p:nvPr/>
          </p:nvSpPr>
          <p:spPr>
            <a:xfrm rot="-900007">
              <a:off x="8261301" y="4184063"/>
              <a:ext cx="648740" cy="36827"/>
            </a:xfrm>
            <a:custGeom>
              <a:avLst/>
              <a:gdLst/>
              <a:ahLst/>
              <a:cxnLst/>
              <a:rect l="l" t="t" r="r" b="b"/>
              <a:pathLst>
                <a:path w="24521" h="1392" extrusionOk="0">
                  <a:moveTo>
                    <a:pt x="18" y="1"/>
                  </a:moveTo>
                  <a:lnTo>
                    <a:pt x="1" y="386"/>
                  </a:lnTo>
                  <a:lnTo>
                    <a:pt x="24505" y="1391"/>
                  </a:lnTo>
                  <a:lnTo>
                    <a:pt x="24521" y="1008"/>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7"/>
            <p:cNvSpPr/>
            <p:nvPr/>
          </p:nvSpPr>
          <p:spPr>
            <a:xfrm rot="3649943">
              <a:off x="7459092" y="3474018"/>
              <a:ext cx="310239" cy="268192"/>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7"/>
            <p:cNvSpPr/>
            <p:nvPr/>
          </p:nvSpPr>
          <p:spPr>
            <a:xfrm rot="4928629">
              <a:off x="8380214" y="4432935"/>
              <a:ext cx="204116" cy="176242"/>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1" name="Google Shape;141;p7"/>
            <p:cNvGrpSpPr/>
            <p:nvPr/>
          </p:nvGrpSpPr>
          <p:grpSpPr>
            <a:xfrm rot="-900054">
              <a:off x="6637660" y="3818918"/>
              <a:ext cx="662635" cy="773973"/>
              <a:chOff x="5636991" y="3690707"/>
              <a:chExt cx="649669" cy="758828"/>
            </a:xfrm>
          </p:grpSpPr>
          <p:sp>
            <p:nvSpPr>
              <p:cNvPr id="142" name="Google Shape;142;p7"/>
              <p:cNvSpPr/>
              <p:nvPr/>
            </p:nvSpPr>
            <p:spPr>
              <a:xfrm rot="899960">
                <a:off x="5763137" y="4079117"/>
                <a:ext cx="108872" cy="275867"/>
              </a:xfrm>
              <a:custGeom>
                <a:avLst/>
                <a:gdLst/>
                <a:ahLst/>
                <a:cxnLst/>
                <a:rect l="l" t="t" r="r" b="b"/>
                <a:pathLst>
                  <a:path w="4355" h="11035" extrusionOk="0">
                    <a:moveTo>
                      <a:pt x="2709" y="1"/>
                    </a:moveTo>
                    <a:cubicBezTo>
                      <a:pt x="1948" y="1"/>
                      <a:pt x="1287" y="564"/>
                      <a:pt x="1183" y="1338"/>
                    </a:cubicBezTo>
                    <a:lnTo>
                      <a:pt x="113" y="9287"/>
                    </a:lnTo>
                    <a:cubicBezTo>
                      <a:pt x="1" y="10131"/>
                      <a:pt x="593" y="10908"/>
                      <a:pt x="1436" y="11020"/>
                    </a:cubicBezTo>
                    <a:cubicBezTo>
                      <a:pt x="1506" y="11030"/>
                      <a:pt x="1576" y="11034"/>
                      <a:pt x="1645" y="11034"/>
                    </a:cubicBezTo>
                    <a:cubicBezTo>
                      <a:pt x="2405" y="11034"/>
                      <a:pt x="3066" y="10472"/>
                      <a:pt x="3171" y="9697"/>
                    </a:cubicBezTo>
                    <a:lnTo>
                      <a:pt x="4241" y="1750"/>
                    </a:lnTo>
                    <a:cubicBezTo>
                      <a:pt x="4355" y="904"/>
                      <a:pt x="3763" y="129"/>
                      <a:pt x="2918" y="15"/>
                    </a:cubicBezTo>
                    <a:cubicBezTo>
                      <a:pt x="2848" y="5"/>
                      <a:pt x="2778" y="1"/>
                      <a:pt x="27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7"/>
              <p:cNvSpPr/>
              <p:nvPr/>
            </p:nvSpPr>
            <p:spPr>
              <a:xfrm rot="899960">
                <a:off x="6101147" y="4035025"/>
                <a:ext cx="167570" cy="157395"/>
              </a:xfrm>
              <a:custGeom>
                <a:avLst/>
                <a:gdLst/>
                <a:ahLst/>
                <a:cxnLst/>
                <a:rect l="l" t="t" r="r" b="b"/>
                <a:pathLst>
                  <a:path w="6703" h="6296" extrusionOk="0">
                    <a:moveTo>
                      <a:pt x="3348" y="0"/>
                    </a:moveTo>
                    <a:cubicBezTo>
                      <a:pt x="1795" y="0"/>
                      <a:pt x="445" y="1148"/>
                      <a:pt x="232" y="2729"/>
                    </a:cubicBezTo>
                    <a:cubicBezTo>
                      <a:pt x="0" y="4450"/>
                      <a:pt x="1209" y="6034"/>
                      <a:pt x="2932" y="6267"/>
                    </a:cubicBezTo>
                    <a:cubicBezTo>
                      <a:pt x="3075" y="6286"/>
                      <a:pt x="3216" y="6295"/>
                      <a:pt x="3356" y="6295"/>
                    </a:cubicBezTo>
                    <a:cubicBezTo>
                      <a:pt x="4907" y="6295"/>
                      <a:pt x="6257" y="5147"/>
                      <a:pt x="6470" y="3566"/>
                    </a:cubicBezTo>
                    <a:cubicBezTo>
                      <a:pt x="6702" y="1845"/>
                      <a:pt x="5493" y="261"/>
                      <a:pt x="3772" y="29"/>
                    </a:cubicBezTo>
                    <a:cubicBezTo>
                      <a:pt x="3629" y="10"/>
                      <a:pt x="3488" y="0"/>
                      <a:pt x="33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7"/>
              <p:cNvSpPr/>
              <p:nvPr/>
            </p:nvSpPr>
            <p:spPr>
              <a:xfrm rot="899960">
                <a:off x="5712908" y="3744018"/>
                <a:ext cx="497835" cy="652206"/>
              </a:xfrm>
              <a:custGeom>
                <a:avLst/>
                <a:gdLst/>
                <a:ahLst/>
                <a:cxnLst/>
                <a:rect l="l" t="t" r="r" b="b"/>
                <a:pathLst>
                  <a:path w="19914" h="26089" extrusionOk="0">
                    <a:moveTo>
                      <a:pt x="3825" y="6052"/>
                    </a:moveTo>
                    <a:cubicBezTo>
                      <a:pt x="768" y="7799"/>
                      <a:pt x="629" y="10685"/>
                      <a:pt x="629" y="10685"/>
                    </a:cubicBezTo>
                    <a:cubicBezTo>
                      <a:pt x="629" y="10685"/>
                      <a:pt x="1" y="13507"/>
                      <a:pt x="2488" y="16000"/>
                    </a:cubicBezTo>
                    <a:cubicBezTo>
                      <a:pt x="2488" y="16000"/>
                      <a:pt x="8755" y="15681"/>
                      <a:pt x="16403" y="26089"/>
                    </a:cubicBezTo>
                    <a:lnTo>
                      <a:pt x="18159" y="13044"/>
                    </a:lnTo>
                    <a:lnTo>
                      <a:pt x="19913" y="0"/>
                    </a:lnTo>
                    <a:cubicBezTo>
                      <a:pt x="9788" y="8017"/>
                      <a:pt x="3825" y="6052"/>
                      <a:pt x="3825" y="605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7"/>
              <p:cNvSpPr/>
              <p:nvPr/>
            </p:nvSpPr>
            <p:spPr>
              <a:xfrm rot="899960">
                <a:off x="5730545" y="3852164"/>
                <a:ext cx="152395" cy="258767"/>
              </a:xfrm>
              <a:custGeom>
                <a:avLst/>
                <a:gdLst/>
                <a:ahLst/>
                <a:cxnLst/>
                <a:rect l="l" t="t" r="r" b="b"/>
                <a:pathLst>
                  <a:path w="6096" h="10351" extrusionOk="0">
                    <a:moveTo>
                      <a:pt x="3825" y="0"/>
                    </a:moveTo>
                    <a:cubicBezTo>
                      <a:pt x="768" y="1747"/>
                      <a:pt x="629" y="4633"/>
                      <a:pt x="629" y="4633"/>
                    </a:cubicBezTo>
                    <a:cubicBezTo>
                      <a:pt x="629" y="4633"/>
                      <a:pt x="1" y="7455"/>
                      <a:pt x="2488" y="9946"/>
                    </a:cubicBezTo>
                    <a:cubicBezTo>
                      <a:pt x="2488" y="9946"/>
                      <a:pt x="2506" y="9945"/>
                      <a:pt x="2542" y="9945"/>
                    </a:cubicBezTo>
                    <a:cubicBezTo>
                      <a:pt x="2747" y="9945"/>
                      <a:pt x="3526" y="9973"/>
                      <a:pt x="4732" y="10350"/>
                    </a:cubicBezTo>
                    <a:cubicBezTo>
                      <a:pt x="3314" y="7534"/>
                      <a:pt x="3861" y="5068"/>
                      <a:pt x="3861" y="5068"/>
                    </a:cubicBezTo>
                    <a:cubicBezTo>
                      <a:pt x="3861" y="5068"/>
                      <a:pt x="3985" y="2546"/>
                      <a:pt x="6095" y="203"/>
                    </a:cubicBezTo>
                    <a:lnTo>
                      <a:pt x="6095" y="203"/>
                    </a:lnTo>
                    <a:cubicBezTo>
                      <a:pt x="5958" y="208"/>
                      <a:pt x="5826" y="210"/>
                      <a:pt x="5701" y="210"/>
                    </a:cubicBezTo>
                    <a:cubicBezTo>
                      <a:pt x="4474" y="210"/>
                      <a:pt x="3825" y="0"/>
                      <a:pt x="3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7"/>
              <p:cNvSpPr/>
              <p:nvPr/>
            </p:nvSpPr>
            <p:spPr>
              <a:xfrm rot="899960">
                <a:off x="5903755" y="3894831"/>
                <a:ext cx="213444" cy="62598"/>
              </a:xfrm>
              <a:custGeom>
                <a:avLst/>
                <a:gdLst/>
                <a:ahLst/>
                <a:cxnLst/>
                <a:rect l="l" t="t" r="r" b="b"/>
                <a:pathLst>
                  <a:path w="8538" h="2504" extrusionOk="0">
                    <a:moveTo>
                      <a:pt x="8014" y="0"/>
                    </a:moveTo>
                    <a:cubicBezTo>
                      <a:pt x="7965" y="0"/>
                      <a:pt x="7913" y="12"/>
                      <a:pt x="7860" y="37"/>
                    </a:cubicBezTo>
                    <a:cubicBezTo>
                      <a:pt x="5652" y="1092"/>
                      <a:pt x="3136" y="1830"/>
                      <a:pt x="661" y="1830"/>
                    </a:cubicBezTo>
                    <a:cubicBezTo>
                      <a:pt x="586" y="1830"/>
                      <a:pt x="511" y="1830"/>
                      <a:pt x="436" y="1828"/>
                    </a:cubicBezTo>
                    <a:cubicBezTo>
                      <a:pt x="434" y="1828"/>
                      <a:pt x="431" y="1828"/>
                      <a:pt x="429" y="1828"/>
                    </a:cubicBezTo>
                    <a:cubicBezTo>
                      <a:pt x="1" y="1828"/>
                      <a:pt x="5" y="2494"/>
                      <a:pt x="436" y="2501"/>
                    </a:cubicBezTo>
                    <a:cubicBezTo>
                      <a:pt x="514" y="2503"/>
                      <a:pt x="591" y="2503"/>
                      <a:pt x="669" y="2503"/>
                    </a:cubicBezTo>
                    <a:cubicBezTo>
                      <a:pt x="3262" y="2503"/>
                      <a:pt x="5884" y="1725"/>
                      <a:pt x="8200" y="617"/>
                    </a:cubicBezTo>
                    <a:cubicBezTo>
                      <a:pt x="8537" y="455"/>
                      <a:pt x="8328" y="0"/>
                      <a:pt x="80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47" name="Google Shape;147;p7"/>
          <p:cNvSpPr/>
          <p:nvPr/>
        </p:nvSpPr>
        <p:spPr>
          <a:xfrm rot="889431">
            <a:off x="7809109" y="330096"/>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7"/>
          <p:cNvSpPr/>
          <p:nvPr/>
        </p:nvSpPr>
        <p:spPr>
          <a:xfrm rot="10800000">
            <a:off x="8457956" y="722227"/>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7"/>
          <p:cNvSpPr/>
          <p:nvPr/>
        </p:nvSpPr>
        <p:spPr>
          <a:xfrm rot="-1517109">
            <a:off x="8017085" y="1041345"/>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150"/>
        <p:cNvGrpSpPr/>
        <p:nvPr/>
      </p:nvGrpSpPr>
      <p:grpSpPr>
        <a:xfrm>
          <a:off x="0" y="0"/>
          <a:ext cx="0" cy="0"/>
          <a:chOff x="0" y="0"/>
          <a:chExt cx="0" cy="0"/>
        </a:xfrm>
      </p:grpSpPr>
      <p:sp>
        <p:nvSpPr>
          <p:cNvPr id="151" name="Google Shape;151;p8"/>
          <p:cNvSpPr txBox="1">
            <a:spLocks noGrp="1"/>
          </p:cNvSpPr>
          <p:nvPr>
            <p:ph type="title"/>
          </p:nvPr>
        </p:nvSpPr>
        <p:spPr>
          <a:xfrm>
            <a:off x="1731000" y="1222150"/>
            <a:ext cx="5682000" cy="2632500"/>
          </a:xfrm>
          <a:prstGeom prst="rect">
            <a:avLst/>
          </a:prstGeom>
        </p:spPr>
        <p:txBody>
          <a:bodyPr spcFirstLastPara="1" wrap="square" lIns="91425" tIns="91425" rIns="91425" bIns="91425" anchor="t" anchorCtr="0">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152" name="Google Shape;152;p8"/>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8"/>
          <p:cNvSpPr/>
          <p:nvPr/>
        </p:nvSpPr>
        <p:spPr>
          <a:xfrm rot="889431">
            <a:off x="7809109" y="330096"/>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8"/>
          <p:cNvSpPr/>
          <p:nvPr/>
        </p:nvSpPr>
        <p:spPr>
          <a:xfrm rot="10800000">
            <a:off x="8457956" y="722227"/>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8"/>
          <p:cNvSpPr/>
          <p:nvPr/>
        </p:nvSpPr>
        <p:spPr>
          <a:xfrm rot="-1517109">
            <a:off x="8017085" y="1041345"/>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8"/>
          <p:cNvSpPr/>
          <p:nvPr/>
        </p:nvSpPr>
        <p:spPr>
          <a:xfrm rot="8760212" flipH="1">
            <a:off x="595640" y="1709244"/>
            <a:ext cx="311191" cy="26984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8"/>
          <p:cNvSpPr/>
          <p:nvPr/>
        </p:nvSpPr>
        <p:spPr>
          <a:xfrm rot="-9910569">
            <a:off x="993415" y="4447828"/>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8"/>
          <p:cNvSpPr/>
          <p:nvPr/>
        </p:nvSpPr>
        <p:spPr>
          <a:xfrm>
            <a:off x="512000" y="4173948"/>
            <a:ext cx="203100" cy="2031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8"/>
          <p:cNvSpPr/>
          <p:nvPr/>
        </p:nvSpPr>
        <p:spPr>
          <a:xfrm rot="9282891">
            <a:off x="981783" y="3907213"/>
            <a:ext cx="174188" cy="150716"/>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1"/>
        </a:solidFill>
        <a:effectLst/>
      </p:bgPr>
    </p:bg>
    <p:spTree>
      <p:nvGrpSpPr>
        <p:cNvPr id="1" name="Shape 160"/>
        <p:cNvGrpSpPr/>
        <p:nvPr/>
      </p:nvGrpSpPr>
      <p:grpSpPr>
        <a:xfrm>
          <a:off x="0" y="0"/>
          <a:ext cx="0" cy="0"/>
          <a:chOff x="0" y="0"/>
          <a:chExt cx="0" cy="0"/>
        </a:xfrm>
      </p:grpSpPr>
      <p:sp>
        <p:nvSpPr>
          <p:cNvPr id="161" name="Google Shape;161;p9"/>
          <p:cNvSpPr txBox="1">
            <a:spLocks noGrp="1"/>
          </p:cNvSpPr>
          <p:nvPr>
            <p:ph type="title"/>
          </p:nvPr>
        </p:nvSpPr>
        <p:spPr>
          <a:xfrm>
            <a:off x="2328474" y="1521075"/>
            <a:ext cx="4487100" cy="87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162" name="Google Shape;162;p9"/>
          <p:cNvSpPr txBox="1">
            <a:spLocks noGrp="1"/>
          </p:cNvSpPr>
          <p:nvPr>
            <p:ph type="subTitle" idx="1"/>
          </p:nvPr>
        </p:nvSpPr>
        <p:spPr>
          <a:xfrm>
            <a:off x="2328426" y="2319375"/>
            <a:ext cx="4487100" cy="118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3" name="Google Shape;163;p9"/>
          <p:cNvSpPr/>
          <p:nvPr/>
        </p:nvSpPr>
        <p:spPr>
          <a:xfrm>
            <a:off x="620700" y="443850"/>
            <a:ext cx="7902600" cy="42558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4" name="Google Shape;164;p9"/>
          <p:cNvGrpSpPr/>
          <p:nvPr/>
        </p:nvGrpSpPr>
        <p:grpSpPr>
          <a:xfrm rot="-899960">
            <a:off x="1172075" y="3422223"/>
            <a:ext cx="839648" cy="853826"/>
            <a:chOff x="1028300" y="3370150"/>
            <a:chExt cx="839673" cy="853851"/>
          </a:xfrm>
        </p:grpSpPr>
        <p:sp>
          <p:nvSpPr>
            <p:cNvPr id="165" name="Google Shape;165;p9"/>
            <p:cNvSpPr/>
            <p:nvPr/>
          </p:nvSpPr>
          <p:spPr>
            <a:xfrm>
              <a:off x="1039622" y="3395650"/>
              <a:ext cx="828351" cy="828351"/>
            </a:xfrm>
            <a:custGeom>
              <a:avLst/>
              <a:gdLst/>
              <a:ahLst/>
              <a:cxnLst/>
              <a:rect l="l" t="t" r="r" b="b"/>
              <a:pathLst>
                <a:path w="23486" h="23486" extrusionOk="0">
                  <a:moveTo>
                    <a:pt x="22236" y="14008"/>
                  </a:moveTo>
                  <a:cubicBezTo>
                    <a:pt x="20985" y="19803"/>
                    <a:pt x="15273" y="23486"/>
                    <a:pt x="9478" y="22236"/>
                  </a:cubicBezTo>
                  <a:cubicBezTo>
                    <a:pt x="3683" y="20985"/>
                    <a:pt x="1" y="15273"/>
                    <a:pt x="1252" y="9478"/>
                  </a:cubicBezTo>
                  <a:cubicBezTo>
                    <a:pt x="2503" y="3684"/>
                    <a:pt x="8215" y="1"/>
                    <a:pt x="14008" y="1252"/>
                  </a:cubicBezTo>
                  <a:cubicBezTo>
                    <a:pt x="19803" y="2502"/>
                    <a:pt x="23486" y="8213"/>
                    <a:pt x="22236" y="140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9"/>
            <p:cNvSpPr/>
            <p:nvPr/>
          </p:nvSpPr>
          <p:spPr>
            <a:xfrm>
              <a:off x="1028300" y="3370150"/>
              <a:ext cx="819957" cy="770896"/>
            </a:xfrm>
            <a:custGeom>
              <a:avLst/>
              <a:gdLst/>
              <a:ahLst/>
              <a:cxnLst/>
              <a:rect l="l" t="t" r="r" b="b"/>
              <a:pathLst>
                <a:path w="23248" h="21857" extrusionOk="0">
                  <a:moveTo>
                    <a:pt x="11285" y="385"/>
                  </a:moveTo>
                  <a:cubicBezTo>
                    <a:pt x="12031" y="385"/>
                    <a:pt x="12784" y="467"/>
                    <a:pt x="13521" y="625"/>
                  </a:cubicBezTo>
                  <a:cubicBezTo>
                    <a:pt x="19201" y="1852"/>
                    <a:pt x="22826" y="7472"/>
                    <a:pt x="21600" y="13153"/>
                  </a:cubicBezTo>
                  <a:cubicBezTo>
                    <a:pt x="20559" y="17973"/>
                    <a:pt x="16230" y="21472"/>
                    <a:pt x="11306" y="21472"/>
                  </a:cubicBezTo>
                  <a:cubicBezTo>
                    <a:pt x="10559" y="21472"/>
                    <a:pt x="9807" y="21393"/>
                    <a:pt x="9072" y="21232"/>
                  </a:cubicBezTo>
                  <a:cubicBezTo>
                    <a:pt x="6319" y="20638"/>
                    <a:pt x="3964" y="19008"/>
                    <a:pt x="2438" y="16642"/>
                  </a:cubicBezTo>
                  <a:cubicBezTo>
                    <a:pt x="910" y="14275"/>
                    <a:pt x="397" y="11457"/>
                    <a:pt x="991" y="8704"/>
                  </a:cubicBezTo>
                  <a:cubicBezTo>
                    <a:pt x="2033" y="3884"/>
                    <a:pt x="6362" y="385"/>
                    <a:pt x="11285" y="385"/>
                  </a:cubicBezTo>
                  <a:close/>
                  <a:moveTo>
                    <a:pt x="11285" y="0"/>
                  </a:moveTo>
                  <a:cubicBezTo>
                    <a:pt x="6182" y="0"/>
                    <a:pt x="1695" y="3627"/>
                    <a:pt x="616" y="8623"/>
                  </a:cubicBezTo>
                  <a:cubicBezTo>
                    <a:pt x="0" y="11476"/>
                    <a:pt x="532" y="14397"/>
                    <a:pt x="2113" y="16851"/>
                  </a:cubicBezTo>
                  <a:cubicBezTo>
                    <a:pt x="3695" y="19304"/>
                    <a:pt x="6138" y="20992"/>
                    <a:pt x="8989" y="21609"/>
                  </a:cubicBezTo>
                  <a:cubicBezTo>
                    <a:pt x="9753" y="21774"/>
                    <a:pt x="10532" y="21857"/>
                    <a:pt x="11306" y="21857"/>
                  </a:cubicBezTo>
                  <a:cubicBezTo>
                    <a:pt x="16410" y="21857"/>
                    <a:pt x="20898" y="18230"/>
                    <a:pt x="21975" y="13234"/>
                  </a:cubicBezTo>
                  <a:cubicBezTo>
                    <a:pt x="23248" y="7345"/>
                    <a:pt x="19491" y="1521"/>
                    <a:pt x="13602" y="248"/>
                  </a:cubicBezTo>
                  <a:cubicBezTo>
                    <a:pt x="12838" y="84"/>
                    <a:pt x="12060" y="0"/>
                    <a:pt x="11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9"/>
            <p:cNvSpPr/>
            <p:nvPr/>
          </p:nvSpPr>
          <p:spPr>
            <a:xfrm>
              <a:off x="1247612" y="3754840"/>
              <a:ext cx="71598" cy="125632"/>
            </a:xfrm>
            <a:custGeom>
              <a:avLst/>
              <a:gdLst/>
              <a:ahLst/>
              <a:cxnLst/>
              <a:rect l="l" t="t" r="r" b="b"/>
              <a:pathLst>
                <a:path w="2030" h="3562" extrusionOk="0">
                  <a:moveTo>
                    <a:pt x="664" y="0"/>
                  </a:moveTo>
                  <a:lnTo>
                    <a:pt x="1" y="3287"/>
                  </a:lnTo>
                  <a:lnTo>
                    <a:pt x="1368" y="3561"/>
                  </a:lnTo>
                  <a:lnTo>
                    <a:pt x="2030" y="277"/>
                  </a:lnTo>
                  <a:lnTo>
                    <a:pt x="66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9"/>
            <p:cNvSpPr/>
            <p:nvPr/>
          </p:nvSpPr>
          <p:spPr>
            <a:xfrm>
              <a:off x="1578096" y="3748632"/>
              <a:ext cx="82497" cy="75760"/>
            </a:xfrm>
            <a:custGeom>
              <a:avLst/>
              <a:gdLst/>
              <a:ahLst/>
              <a:cxnLst/>
              <a:rect l="l" t="t" r="r" b="b"/>
              <a:pathLst>
                <a:path w="2339" h="2148" extrusionOk="0">
                  <a:moveTo>
                    <a:pt x="1169" y="1"/>
                  </a:moveTo>
                  <a:cubicBezTo>
                    <a:pt x="669" y="1"/>
                    <a:pt x="220" y="352"/>
                    <a:pt x="118" y="861"/>
                  </a:cubicBezTo>
                  <a:cubicBezTo>
                    <a:pt x="0" y="1443"/>
                    <a:pt x="377" y="2010"/>
                    <a:pt x="958" y="2126"/>
                  </a:cubicBezTo>
                  <a:cubicBezTo>
                    <a:pt x="1029" y="2140"/>
                    <a:pt x="1100" y="2147"/>
                    <a:pt x="1169" y="2147"/>
                  </a:cubicBezTo>
                  <a:cubicBezTo>
                    <a:pt x="1670" y="2147"/>
                    <a:pt x="2119" y="1796"/>
                    <a:pt x="2221" y="1287"/>
                  </a:cubicBezTo>
                  <a:cubicBezTo>
                    <a:pt x="2339" y="704"/>
                    <a:pt x="1961" y="140"/>
                    <a:pt x="1381" y="22"/>
                  </a:cubicBezTo>
                  <a:cubicBezTo>
                    <a:pt x="1310" y="8"/>
                    <a:pt x="123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9"/>
            <p:cNvSpPr/>
            <p:nvPr/>
          </p:nvSpPr>
          <p:spPr>
            <a:xfrm>
              <a:off x="1316107" y="3654074"/>
              <a:ext cx="328575" cy="264313"/>
            </a:xfrm>
            <a:custGeom>
              <a:avLst/>
              <a:gdLst/>
              <a:ahLst/>
              <a:cxnLst/>
              <a:rect l="l" t="t" r="r" b="b"/>
              <a:pathLst>
                <a:path w="9316" h="7494" extrusionOk="0">
                  <a:moveTo>
                    <a:pt x="9316" y="1"/>
                  </a:moveTo>
                  <a:lnTo>
                    <a:pt x="600" y="598"/>
                  </a:lnTo>
                  <a:lnTo>
                    <a:pt x="1" y="3569"/>
                  </a:lnTo>
                  <a:lnTo>
                    <a:pt x="7805" y="7494"/>
                  </a:lnTo>
                  <a:lnTo>
                    <a:pt x="9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9"/>
            <p:cNvSpPr/>
            <p:nvPr/>
          </p:nvSpPr>
          <p:spPr>
            <a:xfrm>
              <a:off x="1211530" y="3662327"/>
              <a:ext cx="125702" cy="117661"/>
            </a:xfrm>
            <a:custGeom>
              <a:avLst/>
              <a:gdLst/>
              <a:ahLst/>
              <a:cxnLst/>
              <a:rect l="l" t="t" r="r" b="b"/>
              <a:pathLst>
                <a:path w="3564" h="3336" extrusionOk="0">
                  <a:moveTo>
                    <a:pt x="1665" y="1"/>
                  </a:moveTo>
                  <a:cubicBezTo>
                    <a:pt x="952" y="1"/>
                    <a:pt x="315" y="503"/>
                    <a:pt x="169" y="1229"/>
                  </a:cubicBezTo>
                  <a:cubicBezTo>
                    <a:pt x="1" y="2057"/>
                    <a:pt x="538" y="2863"/>
                    <a:pt x="1366" y="3030"/>
                  </a:cubicBezTo>
                  <a:cubicBezTo>
                    <a:pt x="1436" y="3043"/>
                    <a:pt x="1507" y="3051"/>
                    <a:pt x="1577" y="3055"/>
                  </a:cubicBezTo>
                  <a:lnTo>
                    <a:pt x="2966" y="3335"/>
                  </a:lnTo>
                  <a:lnTo>
                    <a:pt x="3564" y="368"/>
                  </a:lnTo>
                  <a:lnTo>
                    <a:pt x="2175" y="90"/>
                  </a:lnTo>
                  <a:cubicBezTo>
                    <a:pt x="2109" y="66"/>
                    <a:pt x="2041" y="45"/>
                    <a:pt x="1970" y="32"/>
                  </a:cubicBezTo>
                  <a:cubicBezTo>
                    <a:pt x="1867" y="11"/>
                    <a:pt x="1765" y="1"/>
                    <a:pt x="16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9"/>
            <p:cNvSpPr/>
            <p:nvPr/>
          </p:nvSpPr>
          <p:spPr>
            <a:xfrm>
              <a:off x="1364286" y="3689943"/>
              <a:ext cx="211161" cy="29697"/>
            </a:xfrm>
            <a:custGeom>
              <a:avLst/>
              <a:gdLst/>
              <a:ahLst/>
              <a:cxnLst/>
              <a:rect l="l" t="t" r="r" b="b"/>
              <a:pathLst>
                <a:path w="5987" h="842" extrusionOk="0">
                  <a:moveTo>
                    <a:pt x="5697" y="0"/>
                  </a:moveTo>
                  <a:cubicBezTo>
                    <a:pt x="5691" y="0"/>
                    <a:pt x="5684" y="1"/>
                    <a:pt x="5677" y="1"/>
                  </a:cubicBezTo>
                  <a:cubicBezTo>
                    <a:pt x="3888" y="121"/>
                    <a:pt x="2099" y="239"/>
                    <a:pt x="310" y="359"/>
                  </a:cubicBezTo>
                  <a:cubicBezTo>
                    <a:pt x="8" y="378"/>
                    <a:pt x="1" y="841"/>
                    <a:pt x="292" y="841"/>
                  </a:cubicBezTo>
                  <a:cubicBezTo>
                    <a:pt x="298" y="841"/>
                    <a:pt x="304" y="841"/>
                    <a:pt x="310" y="840"/>
                  </a:cubicBezTo>
                  <a:cubicBezTo>
                    <a:pt x="2099" y="721"/>
                    <a:pt x="3888" y="601"/>
                    <a:pt x="5677" y="483"/>
                  </a:cubicBezTo>
                  <a:cubicBezTo>
                    <a:pt x="5978" y="462"/>
                    <a:pt x="5987" y="0"/>
                    <a:pt x="56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72" name="Google Shape;172;p9"/>
          <p:cNvSpPr/>
          <p:nvPr/>
        </p:nvSpPr>
        <p:spPr>
          <a:xfrm rot="4931153">
            <a:off x="1710659" y="4051016"/>
            <a:ext cx="284643" cy="245568"/>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9"/>
          <p:cNvSpPr/>
          <p:nvPr/>
        </p:nvSpPr>
        <p:spPr>
          <a:xfrm>
            <a:off x="512000" y="3297373"/>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9"/>
          <p:cNvSpPr/>
          <p:nvPr/>
        </p:nvSpPr>
        <p:spPr>
          <a:xfrm rot="-8998452" flipH="1">
            <a:off x="328204" y="790866"/>
            <a:ext cx="311157" cy="269740"/>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9"/>
          <p:cNvSpPr/>
          <p:nvPr/>
        </p:nvSpPr>
        <p:spPr>
          <a:xfrm rot="-3588875" flipH="1">
            <a:off x="952288" y="768652"/>
            <a:ext cx="174224" cy="15066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9"/>
          <p:cNvSpPr/>
          <p:nvPr/>
        </p:nvSpPr>
        <p:spPr>
          <a:xfrm rot="9010246" flipH="1">
            <a:off x="828849" y="292278"/>
            <a:ext cx="278037" cy="241087"/>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9"/>
          <p:cNvSpPr/>
          <p:nvPr/>
        </p:nvSpPr>
        <p:spPr>
          <a:xfrm rot="9910569" flipH="1">
            <a:off x="7838324" y="4524057"/>
            <a:ext cx="370532" cy="321350"/>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9"/>
          <p:cNvSpPr/>
          <p:nvPr/>
        </p:nvSpPr>
        <p:spPr>
          <a:xfrm flipH="1">
            <a:off x="8487172" y="4250178"/>
            <a:ext cx="203100" cy="2031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9"/>
          <p:cNvSpPr/>
          <p:nvPr/>
        </p:nvSpPr>
        <p:spPr>
          <a:xfrm rot="-9282891" flipH="1">
            <a:off x="8046301" y="3983443"/>
            <a:ext cx="174188" cy="150716"/>
          </a:xfrm>
          <a:prstGeom prst="triangle">
            <a:avLst>
              <a:gd name="adj"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80"/>
        <p:cNvGrpSpPr/>
        <p:nvPr/>
      </p:nvGrpSpPr>
      <p:grpSpPr>
        <a:xfrm>
          <a:off x="0" y="0"/>
          <a:ext cx="0" cy="0"/>
          <a:chOff x="0" y="0"/>
          <a:chExt cx="0" cy="0"/>
        </a:xfrm>
      </p:grpSpPr>
      <p:sp>
        <p:nvSpPr>
          <p:cNvPr id="181" name="Google Shape;181;p10"/>
          <p:cNvSpPr txBox="1">
            <a:spLocks noGrp="1"/>
          </p:cNvSpPr>
          <p:nvPr>
            <p:ph type="title"/>
          </p:nvPr>
        </p:nvSpPr>
        <p:spPr>
          <a:xfrm>
            <a:off x="1096463" y="1561650"/>
            <a:ext cx="2231700" cy="2020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000"/>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617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1pPr>
            <a:lvl2pPr lvl="1"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2pPr>
            <a:lvl3pPr lvl="2"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3pPr>
            <a:lvl4pPr lvl="3"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4pPr>
            <a:lvl5pPr lvl="4"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5pPr>
            <a:lvl6pPr lvl="5"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6pPr>
            <a:lvl7pPr lvl="6"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7pPr>
            <a:lvl8pPr lvl="7"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8pPr>
            <a:lvl9pPr lvl="8" algn="ctr" rtl="0">
              <a:spcBef>
                <a:spcPts val="0"/>
              </a:spcBef>
              <a:spcAft>
                <a:spcPts val="0"/>
              </a:spcAft>
              <a:buClr>
                <a:schemeClr val="lt1"/>
              </a:buClr>
              <a:buSzPts val="3600"/>
              <a:buFont typeface="Anek Telugu"/>
              <a:buNone/>
              <a:defRPr sz="3600" b="1">
                <a:solidFill>
                  <a:schemeClr val="lt1"/>
                </a:solidFill>
                <a:latin typeface="Anek Telugu"/>
                <a:ea typeface="Anek Telugu"/>
                <a:cs typeface="Anek Telugu"/>
                <a:sym typeface="Anek Telugu"/>
              </a:defRPr>
            </a:lvl9pPr>
          </a:lstStyle>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1pPr>
            <a:lvl2pPr marL="914400" lvl="1"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2pPr>
            <a:lvl3pPr marL="1371600" lvl="2"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3pPr>
            <a:lvl4pPr marL="1828800" lvl="3"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4pPr>
            <a:lvl5pPr marL="2286000" lvl="4"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5pPr>
            <a:lvl6pPr marL="2743200" lvl="5"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6pPr>
            <a:lvl7pPr marL="3200400" lvl="6"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7pPr>
            <a:lvl8pPr marL="3657600" lvl="7"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8pPr>
            <a:lvl9pPr marL="4114800" lvl="8" indent="-317500">
              <a:lnSpc>
                <a:spcPct val="100000"/>
              </a:lnSpc>
              <a:spcBef>
                <a:spcPts val="0"/>
              </a:spcBef>
              <a:spcAft>
                <a:spcPts val="0"/>
              </a:spcAft>
              <a:buClr>
                <a:schemeClr val="dk1"/>
              </a:buClr>
              <a:buSzPts val="1400"/>
              <a:buFont typeface="Anek Telugu"/>
              <a:buChar char="■"/>
              <a:defRPr>
                <a:solidFill>
                  <a:schemeClr val="dk1"/>
                </a:solidFill>
                <a:latin typeface="Anek Telugu"/>
                <a:ea typeface="Anek Telugu"/>
                <a:cs typeface="Anek Telugu"/>
                <a:sym typeface="Anek Telugu"/>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5.jpe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6.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0.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2.xml"/><Relationship Id="rId1"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grpSp>
        <p:nvGrpSpPr>
          <p:cNvPr id="512" name="Google Shape;512;p29"/>
          <p:cNvGrpSpPr/>
          <p:nvPr/>
        </p:nvGrpSpPr>
        <p:grpSpPr>
          <a:xfrm>
            <a:off x="6548786" y="3297853"/>
            <a:ext cx="2428765" cy="1693920"/>
            <a:chOff x="6548786" y="3297853"/>
            <a:chExt cx="2428765" cy="1693920"/>
          </a:xfrm>
        </p:grpSpPr>
        <p:sp>
          <p:nvSpPr>
            <p:cNvPr id="513" name="Google Shape;513;p29"/>
            <p:cNvSpPr/>
            <p:nvPr/>
          </p:nvSpPr>
          <p:spPr>
            <a:xfrm rot="-900007">
              <a:off x="7135824" y="3688753"/>
              <a:ext cx="1665437" cy="1046090"/>
            </a:xfrm>
            <a:custGeom>
              <a:avLst/>
              <a:gdLst/>
              <a:ahLst/>
              <a:cxnLst/>
              <a:rect l="l" t="t" r="r" b="b"/>
              <a:pathLst>
                <a:path w="62950" h="39540" extrusionOk="0">
                  <a:moveTo>
                    <a:pt x="59308" y="0"/>
                  </a:moveTo>
                  <a:lnTo>
                    <a:pt x="8326" y="7039"/>
                  </a:lnTo>
                  <a:lnTo>
                    <a:pt x="1" y="36938"/>
                  </a:lnTo>
                  <a:lnTo>
                    <a:pt x="62950" y="39539"/>
                  </a:lnTo>
                  <a:lnTo>
                    <a:pt x="59308" y="0"/>
                  </a:lnTo>
                  <a:close/>
                </a:path>
              </a:pathLst>
            </a:custGeom>
            <a:solidFill>
              <a:srgbClr val="9CD9DE">
                <a:alpha val="4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29"/>
            <p:cNvSpPr/>
            <p:nvPr/>
          </p:nvSpPr>
          <p:spPr>
            <a:xfrm rot="-900007">
              <a:off x="7328156" y="3519669"/>
              <a:ext cx="1506936" cy="1299226"/>
            </a:xfrm>
            <a:custGeom>
              <a:avLst/>
              <a:gdLst/>
              <a:ahLst/>
              <a:cxnLst/>
              <a:rect l="l" t="t" r="r" b="b"/>
              <a:pathLst>
                <a:path w="56959" h="49108" extrusionOk="0">
                  <a:moveTo>
                    <a:pt x="0" y="0"/>
                  </a:moveTo>
                  <a:lnTo>
                    <a:pt x="5567" y="49108"/>
                  </a:lnTo>
                  <a:lnTo>
                    <a:pt x="56959" y="13441"/>
                  </a:lnTo>
                  <a:close/>
                </a:path>
              </a:pathLst>
            </a:custGeom>
            <a:gradFill>
              <a:gsLst>
                <a:gs pos="0">
                  <a:schemeClr val="lt2"/>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29"/>
            <p:cNvSpPr/>
            <p:nvPr/>
          </p:nvSpPr>
          <p:spPr>
            <a:xfrm rot="-900007">
              <a:off x="7233773" y="3481744"/>
              <a:ext cx="1506936" cy="1299252"/>
            </a:xfrm>
            <a:custGeom>
              <a:avLst/>
              <a:gdLst/>
              <a:ahLst/>
              <a:cxnLst/>
              <a:rect l="l" t="t" r="r" b="b"/>
              <a:pathLst>
                <a:path w="56959" h="49109" extrusionOk="0">
                  <a:moveTo>
                    <a:pt x="0" y="1"/>
                  </a:moveTo>
                  <a:lnTo>
                    <a:pt x="5565" y="49108"/>
                  </a:lnTo>
                  <a:lnTo>
                    <a:pt x="56959" y="1344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29"/>
            <p:cNvSpPr/>
            <p:nvPr/>
          </p:nvSpPr>
          <p:spPr>
            <a:xfrm rot="-900007">
              <a:off x="6991887" y="3620462"/>
              <a:ext cx="1677607" cy="1057149"/>
            </a:xfrm>
            <a:custGeom>
              <a:avLst/>
              <a:gdLst/>
              <a:ahLst/>
              <a:cxnLst/>
              <a:rect l="l" t="t" r="r" b="b"/>
              <a:pathLst>
                <a:path w="63410" h="39958" extrusionOk="0">
                  <a:moveTo>
                    <a:pt x="59384" y="435"/>
                  </a:moveTo>
                  <a:lnTo>
                    <a:pt x="62986" y="39555"/>
                  </a:lnTo>
                  <a:lnTo>
                    <a:pt x="62986" y="39555"/>
                  </a:lnTo>
                  <a:lnTo>
                    <a:pt x="499" y="36973"/>
                  </a:lnTo>
                  <a:lnTo>
                    <a:pt x="8725" y="7430"/>
                  </a:lnTo>
                  <a:lnTo>
                    <a:pt x="59384" y="435"/>
                  </a:lnTo>
                  <a:close/>
                  <a:moveTo>
                    <a:pt x="59728" y="0"/>
                  </a:moveTo>
                  <a:lnTo>
                    <a:pt x="8422" y="7083"/>
                  </a:lnTo>
                  <a:lnTo>
                    <a:pt x="0" y="37336"/>
                  </a:lnTo>
                  <a:lnTo>
                    <a:pt x="63409" y="39957"/>
                  </a:lnTo>
                  <a:lnTo>
                    <a:pt x="59748" y="200"/>
                  </a:lnTo>
                  <a:lnTo>
                    <a:pt x="597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29"/>
            <p:cNvSpPr/>
            <p:nvPr/>
          </p:nvSpPr>
          <p:spPr>
            <a:xfrm rot="-900007">
              <a:off x="6899117" y="3552069"/>
              <a:ext cx="1665437" cy="1046090"/>
            </a:xfrm>
            <a:custGeom>
              <a:avLst/>
              <a:gdLst/>
              <a:ahLst/>
              <a:cxnLst/>
              <a:rect l="l" t="t" r="r" b="b"/>
              <a:pathLst>
                <a:path w="62950" h="39540" extrusionOk="0">
                  <a:moveTo>
                    <a:pt x="8325" y="7039"/>
                  </a:moveTo>
                  <a:lnTo>
                    <a:pt x="59307" y="1"/>
                  </a:lnTo>
                  <a:lnTo>
                    <a:pt x="62949" y="39540"/>
                  </a:lnTo>
                  <a:lnTo>
                    <a:pt x="0" y="3693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518;p29"/>
            <p:cNvSpPr/>
            <p:nvPr/>
          </p:nvSpPr>
          <p:spPr>
            <a:xfrm rot="-900007">
              <a:off x="7872520" y="3467270"/>
              <a:ext cx="106831" cy="249220"/>
            </a:xfrm>
            <a:custGeom>
              <a:avLst/>
              <a:gdLst/>
              <a:ahLst/>
              <a:cxnLst/>
              <a:rect l="l" t="t" r="r" b="b"/>
              <a:pathLst>
                <a:path w="4038" h="9420" extrusionOk="0">
                  <a:moveTo>
                    <a:pt x="962" y="0"/>
                  </a:moveTo>
                  <a:lnTo>
                    <a:pt x="1" y="9420"/>
                  </a:lnTo>
                  <a:lnTo>
                    <a:pt x="4037" y="685"/>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29"/>
            <p:cNvSpPr/>
            <p:nvPr/>
          </p:nvSpPr>
          <p:spPr>
            <a:xfrm rot="-900007">
              <a:off x="8009305" y="3323992"/>
              <a:ext cx="244167" cy="320415"/>
            </a:xfrm>
            <a:custGeom>
              <a:avLst/>
              <a:gdLst/>
              <a:ahLst/>
              <a:cxnLst/>
              <a:rect l="l" t="t" r="r" b="b"/>
              <a:pathLst>
                <a:path w="9229" h="12111" extrusionOk="0">
                  <a:moveTo>
                    <a:pt x="4999" y="0"/>
                  </a:moveTo>
                  <a:lnTo>
                    <a:pt x="1" y="12110"/>
                  </a:lnTo>
                  <a:lnTo>
                    <a:pt x="9229" y="1538"/>
                  </a:lnTo>
                  <a:lnTo>
                    <a:pt x="49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29"/>
            <p:cNvSpPr/>
            <p:nvPr/>
          </p:nvSpPr>
          <p:spPr>
            <a:xfrm rot="-900007">
              <a:off x="8111239" y="3524675"/>
              <a:ext cx="225489" cy="132203"/>
            </a:xfrm>
            <a:custGeom>
              <a:avLst/>
              <a:gdLst/>
              <a:ahLst/>
              <a:cxnLst/>
              <a:rect l="l" t="t" r="r" b="b"/>
              <a:pathLst>
                <a:path w="8523" h="4997" extrusionOk="0">
                  <a:moveTo>
                    <a:pt x="7114" y="0"/>
                  </a:moveTo>
                  <a:lnTo>
                    <a:pt x="0" y="4996"/>
                  </a:lnTo>
                  <a:lnTo>
                    <a:pt x="0" y="4996"/>
                  </a:lnTo>
                  <a:lnTo>
                    <a:pt x="8522" y="2903"/>
                  </a:lnTo>
                  <a:lnTo>
                    <a:pt x="71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29"/>
            <p:cNvSpPr/>
            <p:nvPr/>
          </p:nvSpPr>
          <p:spPr>
            <a:xfrm rot="-900007">
              <a:off x="7978193" y="4313418"/>
              <a:ext cx="891505" cy="47040"/>
            </a:xfrm>
            <a:custGeom>
              <a:avLst/>
              <a:gdLst/>
              <a:ahLst/>
              <a:cxnLst/>
              <a:rect l="l" t="t" r="r" b="b"/>
              <a:pathLst>
                <a:path w="33697" h="1778" extrusionOk="0">
                  <a:moveTo>
                    <a:pt x="16" y="0"/>
                  </a:moveTo>
                  <a:lnTo>
                    <a:pt x="0" y="385"/>
                  </a:lnTo>
                  <a:lnTo>
                    <a:pt x="33681" y="1778"/>
                  </a:lnTo>
                  <a:lnTo>
                    <a:pt x="33696" y="1393"/>
                  </a:ln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29"/>
            <p:cNvSpPr/>
            <p:nvPr/>
          </p:nvSpPr>
          <p:spPr>
            <a:xfrm rot="-900007">
              <a:off x="8261301" y="4184063"/>
              <a:ext cx="648740" cy="36827"/>
            </a:xfrm>
            <a:custGeom>
              <a:avLst/>
              <a:gdLst/>
              <a:ahLst/>
              <a:cxnLst/>
              <a:rect l="l" t="t" r="r" b="b"/>
              <a:pathLst>
                <a:path w="24521" h="1392" extrusionOk="0">
                  <a:moveTo>
                    <a:pt x="18" y="1"/>
                  </a:moveTo>
                  <a:lnTo>
                    <a:pt x="1" y="386"/>
                  </a:lnTo>
                  <a:lnTo>
                    <a:pt x="24505" y="1391"/>
                  </a:lnTo>
                  <a:lnTo>
                    <a:pt x="24521" y="1008"/>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29"/>
            <p:cNvSpPr/>
            <p:nvPr/>
          </p:nvSpPr>
          <p:spPr>
            <a:xfrm rot="3650615">
              <a:off x="7459101" y="3474098"/>
              <a:ext cx="310271" cy="268139"/>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29"/>
            <p:cNvSpPr/>
            <p:nvPr/>
          </p:nvSpPr>
          <p:spPr>
            <a:xfrm rot="4930691">
              <a:off x="8380208" y="4432982"/>
              <a:ext cx="204146" cy="176093"/>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25" name="Google Shape;525;p29"/>
            <p:cNvGrpSpPr/>
            <p:nvPr/>
          </p:nvGrpSpPr>
          <p:grpSpPr>
            <a:xfrm rot="-900054">
              <a:off x="6637660" y="3818918"/>
              <a:ext cx="662635" cy="773973"/>
              <a:chOff x="5636991" y="3690707"/>
              <a:chExt cx="649669" cy="758828"/>
            </a:xfrm>
          </p:grpSpPr>
          <p:sp>
            <p:nvSpPr>
              <p:cNvPr id="526" name="Google Shape;526;p29"/>
              <p:cNvSpPr/>
              <p:nvPr/>
            </p:nvSpPr>
            <p:spPr>
              <a:xfrm rot="899960">
                <a:off x="5763137" y="4079117"/>
                <a:ext cx="108872" cy="275867"/>
              </a:xfrm>
              <a:custGeom>
                <a:avLst/>
                <a:gdLst/>
                <a:ahLst/>
                <a:cxnLst/>
                <a:rect l="l" t="t" r="r" b="b"/>
                <a:pathLst>
                  <a:path w="4355" h="11035" extrusionOk="0">
                    <a:moveTo>
                      <a:pt x="2709" y="1"/>
                    </a:moveTo>
                    <a:cubicBezTo>
                      <a:pt x="1948" y="1"/>
                      <a:pt x="1287" y="564"/>
                      <a:pt x="1183" y="1338"/>
                    </a:cubicBezTo>
                    <a:lnTo>
                      <a:pt x="113" y="9287"/>
                    </a:lnTo>
                    <a:cubicBezTo>
                      <a:pt x="1" y="10131"/>
                      <a:pt x="593" y="10908"/>
                      <a:pt x="1436" y="11020"/>
                    </a:cubicBezTo>
                    <a:cubicBezTo>
                      <a:pt x="1506" y="11030"/>
                      <a:pt x="1576" y="11034"/>
                      <a:pt x="1645" y="11034"/>
                    </a:cubicBezTo>
                    <a:cubicBezTo>
                      <a:pt x="2405" y="11034"/>
                      <a:pt x="3066" y="10472"/>
                      <a:pt x="3171" y="9697"/>
                    </a:cubicBezTo>
                    <a:lnTo>
                      <a:pt x="4241" y="1750"/>
                    </a:lnTo>
                    <a:cubicBezTo>
                      <a:pt x="4355" y="904"/>
                      <a:pt x="3763" y="129"/>
                      <a:pt x="2918" y="15"/>
                    </a:cubicBezTo>
                    <a:cubicBezTo>
                      <a:pt x="2848" y="5"/>
                      <a:pt x="2778" y="1"/>
                      <a:pt x="2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29"/>
              <p:cNvSpPr/>
              <p:nvPr/>
            </p:nvSpPr>
            <p:spPr>
              <a:xfrm rot="899960">
                <a:off x="6101147" y="4035025"/>
                <a:ext cx="167570" cy="157395"/>
              </a:xfrm>
              <a:custGeom>
                <a:avLst/>
                <a:gdLst/>
                <a:ahLst/>
                <a:cxnLst/>
                <a:rect l="l" t="t" r="r" b="b"/>
                <a:pathLst>
                  <a:path w="6703" h="6296" extrusionOk="0">
                    <a:moveTo>
                      <a:pt x="3348" y="0"/>
                    </a:moveTo>
                    <a:cubicBezTo>
                      <a:pt x="1795" y="0"/>
                      <a:pt x="445" y="1148"/>
                      <a:pt x="232" y="2729"/>
                    </a:cubicBezTo>
                    <a:cubicBezTo>
                      <a:pt x="0" y="4450"/>
                      <a:pt x="1209" y="6034"/>
                      <a:pt x="2932" y="6267"/>
                    </a:cubicBezTo>
                    <a:cubicBezTo>
                      <a:pt x="3075" y="6286"/>
                      <a:pt x="3216" y="6295"/>
                      <a:pt x="3356" y="6295"/>
                    </a:cubicBezTo>
                    <a:cubicBezTo>
                      <a:pt x="4907" y="6295"/>
                      <a:pt x="6257" y="5147"/>
                      <a:pt x="6470" y="3566"/>
                    </a:cubicBezTo>
                    <a:cubicBezTo>
                      <a:pt x="6702" y="1845"/>
                      <a:pt x="5493" y="261"/>
                      <a:pt x="3772" y="29"/>
                    </a:cubicBezTo>
                    <a:cubicBezTo>
                      <a:pt x="3629" y="10"/>
                      <a:pt x="3488" y="0"/>
                      <a:pt x="33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29"/>
              <p:cNvSpPr/>
              <p:nvPr/>
            </p:nvSpPr>
            <p:spPr>
              <a:xfrm rot="899960">
                <a:off x="5712908" y="3744018"/>
                <a:ext cx="497835" cy="652206"/>
              </a:xfrm>
              <a:custGeom>
                <a:avLst/>
                <a:gdLst/>
                <a:ahLst/>
                <a:cxnLst/>
                <a:rect l="l" t="t" r="r" b="b"/>
                <a:pathLst>
                  <a:path w="19914" h="26089" extrusionOk="0">
                    <a:moveTo>
                      <a:pt x="3825" y="6052"/>
                    </a:moveTo>
                    <a:cubicBezTo>
                      <a:pt x="768" y="7799"/>
                      <a:pt x="629" y="10685"/>
                      <a:pt x="629" y="10685"/>
                    </a:cubicBezTo>
                    <a:cubicBezTo>
                      <a:pt x="629" y="10685"/>
                      <a:pt x="1" y="13507"/>
                      <a:pt x="2488" y="16000"/>
                    </a:cubicBezTo>
                    <a:cubicBezTo>
                      <a:pt x="2488" y="16000"/>
                      <a:pt x="8755" y="15681"/>
                      <a:pt x="16403" y="26089"/>
                    </a:cubicBezTo>
                    <a:lnTo>
                      <a:pt x="18159" y="13044"/>
                    </a:lnTo>
                    <a:lnTo>
                      <a:pt x="19913" y="0"/>
                    </a:lnTo>
                    <a:cubicBezTo>
                      <a:pt x="9788" y="8017"/>
                      <a:pt x="3825" y="6052"/>
                      <a:pt x="3825" y="6052"/>
                    </a:cubicBezTo>
                    <a:close/>
                  </a:path>
                </a:pathLst>
              </a:custGeom>
              <a:gradFill>
                <a:gsLst>
                  <a:gs pos="0">
                    <a:schemeClr val="lt2"/>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29"/>
              <p:cNvSpPr/>
              <p:nvPr/>
            </p:nvSpPr>
            <p:spPr>
              <a:xfrm rot="899960">
                <a:off x="5730545" y="3852164"/>
                <a:ext cx="152395" cy="258767"/>
              </a:xfrm>
              <a:custGeom>
                <a:avLst/>
                <a:gdLst/>
                <a:ahLst/>
                <a:cxnLst/>
                <a:rect l="l" t="t" r="r" b="b"/>
                <a:pathLst>
                  <a:path w="6096" h="10351" extrusionOk="0">
                    <a:moveTo>
                      <a:pt x="3825" y="0"/>
                    </a:moveTo>
                    <a:cubicBezTo>
                      <a:pt x="768" y="1747"/>
                      <a:pt x="629" y="4633"/>
                      <a:pt x="629" y="4633"/>
                    </a:cubicBezTo>
                    <a:cubicBezTo>
                      <a:pt x="629" y="4633"/>
                      <a:pt x="1" y="7455"/>
                      <a:pt x="2488" y="9946"/>
                    </a:cubicBezTo>
                    <a:cubicBezTo>
                      <a:pt x="2488" y="9946"/>
                      <a:pt x="2506" y="9945"/>
                      <a:pt x="2542" y="9945"/>
                    </a:cubicBezTo>
                    <a:cubicBezTo>
                      <a:pt x="2747" y="9945"/>
                      <a:pt x="3526" y="9973"/>
                      <a:pt x="4732" y="10350"/>
                    </a:cubicBezTo>
                    <a:cubicBezTo>
                      <a:pt x="3314" y="7534"/>
                      <a:pt x="3861" y="5068"/>
                      <a:pt x="3861" y="5068"/>
                    </a:cubicBezTo>
                    <a:cubicBezTo>
                      <a:pt x="3861" y="5068"/>
                      <a:pt x="3985" y="2546"/>
                      <a:pt x="6095" y="203"/>
                    </a:cubicBezTo>
                    <a:lnTo>
                      <a:pt x="6095" y="203"/>
                    </a:lnTo>
                    <a:cubicBezTo>
                      <a:pt x="5958" y="208"/>
                      <a:pt x="5826" y="210"/>
                      <a:pt x="5701" y="210"/>
                    </a:cubicBezTo>
                    <a:cubicBezTo>
                      <a:pt x="4474" y="210"/>
                      <a:pt x="3825" y="0"/>
                      <a:pt x="3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29"/>
              <p:cNvSpPr/>
              <p:nvPr/>
            </p:nvSpPr>
            <p:spPr>
              <a:xfrm rot="899960">
                <a:off x="5903755" y="3894831"/>
                <a:ext cx="213444" cy="62598"/>
              </a:xfrm>
              <a:custGeom>
                <a:avLst/>
                <a:gdLst/>
                <a:ahLst/>
                <a:cxnLst/>
                <a:rect l="l" t="t" r="r" b="b"/>
                <a:pathLst>
                  <a:path w="8538" h="2504" extrusionOk="0">
                    <a:moveTo>
                      <a:pt x="8014" y="0"/>
                    </a:moveTo>
                    <a:cubicBezTo>
                      <a:pt x="7965" y="0"/>
                      <a:pt x="7913" y="12"/>
                      <a:pt x="7860" y="37"/>
                    </a:cubicBezTo>
                    <a:cubicBezTo>
                      <a:pt x="5652" y="1092"/>
                      <a:pt x="3136" y="1830"/>
                      <a:pt x="661" y="1830"/>
                    </a:cubicBezTo>
                    <a:cubicBezTo>
                      <a:pt x="586" y="1830"/>
                      <a:pt x="511" y="1830"/>
                      <a:pt x="436" y="1828"/>
                    </a:cubicBezTo>
                    <a:cubicBezTo>
                      <a:pt x="434" y="1828"/>
                      <a:pt x="431" y="1828"/>
                      <a:pt x="429" y="1828"/>
                    </a:cubicBezTo>
                    <a:cubicBezTo>
                      <a:pt x="1" y="1828"/>
                      <a:pt x="5" y="2494"/>
                      <a:pt x="436" y="2501"/>
                    </a:cubicBezTo>
                    <a:cubicBezTo>
                      <a:pt x="514" y="2503"/>
                      <a:pt x="591" y="2503"/>
                      <a:pt x="669" y="2503"/>
                    </a:cubicBezTo>
                    <a:cubicBezTo>
                      <a:pt x="3262" y="2503"/>
                      <a:pt x="5884" y="1725"/>
                      <a:pt x="8200" y="617"/>
                    </a:cubicBezTo>
                    <a:cubicBezTo>
                      <a:pt x="8537" y="455"/>
                      <a:pt x="8328" y="0"/>
                      <a:pt x="80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531" name="Google Shape;531;p29"/>
          <p:cNvSpPr txBox="1">
            <a:spLocks noGrp="1"/>
          </p:cNvSpPr>
          <p:nvPr>
            <p:ph type="ctrTitle"/>
          </p:nvPr>
        </p:nvSpPr>
        <p:spPr>
          <a:xfrm>
            <a:off x="715121" y="1657648"/>
            <a:ext cx="7713600" cy="147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en-GB">
                <a:latin typeface="Bahnschrift" panose="020B0502040204020203" charset="0"/>
                <a:cs typeface="Bahnschrift" panose="020B0502040204020203" charset="0"/>
              </a:rPr>
              <a:t>ZARA THERA CLINIC</a:t>
            </a:r>
            <a:endParaRPr lang="en-US" altLang="en-GB">
              <a:latin typeface="Bahnschrift" panose="020B0502040204020203" charset="0"/>
              <a:cs typeface="Bahnschrift" panose="020B0502040204020203" charset="0"/>
            </a:endParaRPr>
          </a:p>
        </p:txBody>
      </p:sp>
      <p:sp>
        <p:nvSpPr>
          <p:cNvPr id="532" name="Google Shape;532;p29"/>
          <p:cNvSpPr txBox="1">
            <a:spLocks noGrp="1"/>
          </p:cNvSpPr>
          <p:nvPr>
            <p:ph type="subTitle" idx="1"/>
          </p:nvPr>
        </p:nvSpPr>
        <p:spPr>
          <a:xfrm>
            <a:off x="715279" y="3046738"/>
            <a:ext cx="7713600" cy="44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latin typeface="Bahnschrift" panose="020B0502040204020203" charset="0"/>
                <a:cs typeface="Bahnschrift" panose="020B0502040204020203" charset="0"/>
              </a:rPr>
              <a:t>Clinic Website</a:t>
            </a:r>
            <a:endParaRPr lang="en-US" altLang="en-GB">
              <a:latin typeface="Bahnschrift" panose="020B0502040204020203" charset="0"/>
              <a:cs typeface="Bahnschrift" panose="020B0502040204020203" charset="0"/>
            </a:endParaRPr>
          </a:p>
        </p:txBody>
      </p:sp>
      <p:sp>
        <p:nvSpPr>
          <p:cNvPr id="533" name="Google Shape;533;p29"/>
          <p:cNvSpPr txBox="1">
            <a:spLocks noGrp="1"/>
          </p:cNvSpPr>
          <p:nvPr>
            <p:ph type="ctrTitle"/>
          </p:nvPr>
        </p:nvSpPr>
        <p:spPr>
          <a:xfrm rot="-899049">
            <a:off x="7253769" y="3712281"/>
            <a:ext cx="1112736" cy="715711"/>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1"/>
                </a:solidFill>
                <a:latin typeface="Anek Telugu ExtraBold"/>
                <a:ea typeface="Anek Telugu ExtraBold"/>
                <a:cs typeface="Anek Telugu ExtraBold"/>
                <a:sym typeface="Anek Telugu ExtraBold"/>
              </a:rPr>
              <a:t>JOIN</a:t>
            </a:r>
            <a:endParaRPr sz="1400">
              <a:solidFill>
                <a:schemeClr val="lt1"/>
              </a:solidFill>
              <a:latin typeface="Anek Telugu ExtraBold"/>
              <a:ea typeface="Anek Telugu ExtraBold"/>
              <a:cs typeface="Anek Telugu ExtraBold"/>
              <a:sym typeface="Anek Telugu ExtraBold"/>
            </a:endParaRPr>
          </a:p>
          <a:p>
            <a:pPr marL="0" lvl="0" indent="0" algn="ctr" rtl="0">
              <a:spcBef>
                <a:spcPts val="0"/>
              </a:spcBef>
              <a:spcAft>
                <a:spcPts val="0"/>
              </a:spcAft>
              <a:buNone/>
            </a:pPr>
            <a:r>
              <a:rPr lang="en-GB" sz="1400">
                <a:solidFill>
                  <a:schemeClr val="lt1"/>
                </a:solidFill>
                <a:latin typeface="Anek Telugu ExtraBold"/>
                <a:ea typeface="Anek Telugu ExtraBold"/>
                <a:cs typeface="Anek Telugu ExtraBold"/>
                <a:sym typeface="Anek Telugu ExtraBold"/>
              </a:rPr>
              <a:t>OUR TEAM</a:t>
            </a:r>
            <a:endParaRPr sz="1400">
              <a:solidFill>
                <a:schemeClr val="lt1"/>
              </a:solidFill>
              <a:latin typeface="Anek Telugu ExtraBold"/>
              <a:ea typeface="Anek Telugu ExtraBold"/>
              <a:cs typeface="Anek Telugu ExtraBold"/>
              <a:sym typeface="Anek Telugu ExtraBold"/>
            </a:endParaRPr>
          </a:p>
        </p:txBody>
      </p:sp>
      <p:pic>
        <p:nvPicPr>
          <p:cNvPr id="3" name="Picture 2" descr="zara"/>
          <p:cNvPicPr>
            <a:picLocks noChangeAspect="1"/>
          </p:cNvPicPr>
          <p:nvPr/>
        </p:nvPicPr>
        <p:blipFill>
          <a:blip r:embed="rId1"/>
          <a:stretch>
            <a:fillRect/>
          </a:stretch>
        </p:blipFill>
        <p:spPr>
          <a:xfrm>
            <a:off x="3429000" y="590550"/>
            <a:ext cx="2143760" cy="13506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590550"/>
            <a:ext cx="4487100" cy="874500"/>
          </a:xfrm>
        </p:spPr>
        <p:txBody>
          <a:bodyPr/>
          <a:lstStyle/>
          <a:p>
            <a:pPr lvl="0" algn="just"/>
            <a:r>
              <a:rPr lang="en-US" sz="2800" dirty="0" smtClean="0">
                <a:latin typeface="Bahnschrift" panose="020B0502040204020203" charset="0"/>
                <a:cs typeface="Bahnschrift" panose="020B0502040204020203" charset="0"/>
              </a:rPr>
              <a:t>I. </a:t>
            </a:r>
            <a:r>
              <a:rPr lang="en-US" sz="2400" dirty="0" smtClean="0">
                <a:latin typeface="Bahnschrift" panose="020B0502040204020203" charset="0"/>
                <a:cs typeface="Bahnschrift" panose="020B0502040204020203" charset="0"/>
              </a:rPr>
              <a:t>The Top of the Page should be presented with a suitable logo and add the images of therapies/</a:t>
            </a:r>
            <a:r>
              <a:rPr lang="en-US" sz="2400" dirty="0" err="1" smtClean="0">
                <a:latin typeface="Bahnschrift" panose="020B0502040204020203" charset="0"/>
                <a:cs typeface="Bahnschrift" panose="020B0502040204020203" charset="0"/>
              </a:rPr>
              <a:t>demosessions</a:t>
            </a:r>
            <a:r>
              <a:rPr lang="en-US" sz="2400" dirty="0" smtClean="0">
                <a:latin typeface="Bahnschrift" panose="020B0502040204020203" charset="0"/>
                <a:cs typeface="Bahnschrift" panose="020B0502040204020203" charset="0"/>
              </a:rPr>
              <a:t>.</a:t>
            </a:r>
            <a:br>
              <a:rPr lang="en-US" dirty="0" smtClean="0">
                <a:latin typeface="Bahnschrift" panose="020B0502040204020203" charset="0"/>
                <a:cs typeface="Bahnschrift" panose="020B0502040204020203" charset="0"/>
              </a:rPr>
            </a:br>
            <a:endParaRPr lang="en-US" dirty="0">
              <a:latin typeface="Bahnschrift" panose="020B0502040204020203" charset="0"/>
              <a:cs typeface="Bahnschrift" panose="020B0502040204020203" charset="0"/>
            </a:endParaRPr>
          </a:p>
        </p:txBody>
      </p:sp>
      <p:pic>
        <p:nvPicPr>
          <p:cNvPr id="10" name="Picture Placeholder 9" descr="zara"/>
          <p:cNvPicPr>
            <a:picLocks noChangeAspect="1"/>
          </p:cNvPicPr>
          <p:nvPr>
            <p:ph type="pic" idx="2"/>
          </p:nvPr>
        </p:nvPicPr>
        <p:blipFill>
          <a:blip r:embed="rId1"/>
          <a:stretch>
            <a:fillRect/>
          </a:stretch>
        </p:blipFill>
        <p:spPr>
          <a:xfrm>
            <a:off x="2209800" y="2495550"/>
            <a:ext cx="1957070" cy="1389380"/>
          </a:xfrm>
          <a:prstGeom prst="rect">
            <a:avLst/>
          </a:prstGeom>
        </p:spPr>
      </p:pic>
      <p:pic>
        <p:nvPicPr>
          <p:cNvPr id="11" name="Picture 10" descr="price-2"/>
          <p:cNvPicPr>
            <a:picLocks noChangeAspect="1"/>
          </p:cNvPicPr>
          <p:nvPr/>
        </p:nvPicPr>
        <p:blipFill>
          <a:blip r:embed="rId2"/>
          <a:stretch>
            <a:fillRect/>
          </a:stretch>
        </p:blipFill>
        <p:spPr>
          <a:xfrm>
            <a:off x="4724400" y="2369820"/>
            <a:ext cx="2735580" cy="16414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819150"/>
            <a:ext cx="4487100" cy="874500"/>
          </a:xfrm>
        </p:spPr>
        <p:txBody>
          <a:bodyPr/>
          <a:lstStyle/>
          <a:p>
            <a:r>
              <a:rPr lang="en-US" sz="2800" dirty="0" err="1" smtClean="0">
                <a:latin typeface="Bahnschrift" panose="020B0502040204020203" charset="0"/>
                <a:cs typeface="Bahnschrift" panose="020B0502040204020203" charset="0"/>
              </a:rPr>
              <a:t>II.The</a:t>
            </a:r>
            <a:r>
              <a:rPr lang="en-US" sz="2800" dirty="0" smtClean="0">
                <a:latin typeface="Bahnschrift" panose="020B0502040204020203" charset="0"/>
                <a:cs typeface="Bahnschrift" panose="020B0502040204020203" charset="0"/>
              </a:rPr>
              <a:t> site must contain the links to navigate through any category for the information.</a:t>
            </a:r>
            <a:endParaRPr lang="en-US" sz="2800" dirty="0">
              <a:latin typeface="Bahnschrift" panose="020B0502040204020203" charset="0"/>
              <a:cs typeface="Bahnschrift" panose="020B0502040204020203" charset="0"/>
            </a:endParaRPr>
          </a:p>
        </p:txBody>
      </p:sp>
      <p:pic>
        <p:nvPicPr>
          <p:cNvPr id="5" name="Picture 4"/>
          <p:cNvPicPr>
            <a:picLocks noChangeAspect="1"/>
          </p:cNvPicPr>
          <p:nvPr/>
        </p:nvPicPr>
        <p:blipFill>
          <a:blip r:embed="rId1"/>
          <a:stretch>
            <a:fillRect/>
          </a:stretch>
        </p:blipFill>
        <p:spPr>
          <a:xfrm>
            <a:off x="2788285" y="2952750"/>
            <a:ext cx="3482340" cy="6267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9210" y="590550"/>
            <a:ext cx="6447790" cy="1071880"/>
          </a:xfrm>
        </p:spPr>
        <p:txBody>
          <a:bodyPr/>
          <a:lstStyle/>
          <a:p>
            <a:pPr lvl="0"/>
            <a:r>
              <a:rPr lang="en-US" sz="2400" dirty="0" smtClean="0">
                <a:latin typeface="Bahnschrift" panose="020B0502040204020203" charset="0"/>
                <a:cs typeface="Bahnschrift" panose="020B0502040204020203" charset="0"/>
              </a:rPr>
              <a:t>III. The site should display a menu which will contain the options for brief introduction about the various therapists available, contact details and any other information if required.</a:t>
            </a:r>
            <a:br>
              <a:rPr lang="en-US" dirty="0" smtClean="0">
                <a:latin typeface="Bahnschrift" panose="020B0502040204020203" charset="0"/>
                <a:cs typeface="Bahnschrift" panose="020B0502040204020203" charset="0"/>
              </a:rPr>
            </a:br>
            <a:endParaRPr lang="en-US" dirty="0">
              <a:latin typeface="Bahnschrift" panose="020B0502040204020203" charset="0"/>
              <a:cs typeface="Bahnschrift" panose="020B0502040204020203" charset="0"/>
            </a:endParaRPr>
          </a:p>
        </p:txBody>
      </p:sp>
      <p:pic>
        <p:nvPicPr>
          <p:cNvPr id="4" name="Picture 3"/>
          <p:cNvPicPr>
            <a:picLocks noChangeAspect="1"/>
          </p:cNvPicPr>
          <p:nvPr/>
        </p:nvPicPr>
        <p:blipFill>
          <a:blip r:embed="rId1"/>
          <a:stretch>
            <a:fillRect/>
          </a:stretch>
        </p:blipFill>
        <p:spPr>
          <a:xfrm>
            <a:off x="1440180" y="2571750"/>
            <a:ext cx="6263640" cy="762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666750"/>
            <a:ext cx="6428740" cy="874395"/>
          </a:xfrm>
        </p:spPr>
        <p:txBody>
          <a:bodyPr/>
          <a:lstStyle/>
          <a:p>
            <a:pPr lvl="0"/>
            <a:r>
              <a:rPr lang="en-US" sz="2800" dirty="0" smtClean="0">
                <a:latin typeface="Bahnschrift" panose="020B0502040204020203" charset="0"/>
                <a:cs typeface="Bahnschrift" panose="020B0502040204020203" charset="0"/>
              </a:rPr>
              <a:t>IV. There should be list of related products and services. The products may include essential oils, lotions and few helping machines and accessories.</a:t>
            </a:r>
            <a:br>
              <a:rPr lang="en-US" dirty="0" smtClean="0">
                <a:latin typeface="Bahnschrift" panose="020B0502040204020203" charset="0"/>
                <a:cs typeface="Bahnschrift" panose="020B0502040204020203" charset="0"/>
              </a:rPr>
            </a:br>
            <a:endParaRPr lang="en-US" dirty="0">
              <a:latin typeface="Bahnschrift" panose="020B0502040204020203" charset="0"/>
              <a:cs typeface="Bahnschrift" panose="020B0502040204020203"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514350"/>
            <a:ext cx="4487100" cy="874500"/>
          </a:xfrm>
        </p:spPr>
        <p:txBody>
          <a:bodyPr/>
          <a:lstStyle/>
          <a:p>
            <a:pPr lvl="0"/>
            <a:r>
              <a:rPr lang="en-US" sz="2800" dirty="0" smtClean="0">
                <a:latin typeface="Bahnschrift" panose="020B0502040204020203" charset="0"/>
                <a:cs typeface="Bahnschrift" panose="020B0502040204020203" charset="0"/>
              </a:rPr>
              <a:t>V. Various services should be categorized as per the technique/medical aid/beauty aids etc.</a:t>
            </a:r>
            <a:br>
              <a:rPr lang="en-US" dirty="0" smtClean="0">
                <a:latin typeface="Bahnschrift" panose="020B0502040204020203" charset="0"/>
                <a:cs typeface="Bahnschrift" panose="020B0502040204020203" charset="0"/>
              </a:rPr>
            </a:br>
            <a:endParaRPr lang="en-US" dirty="0">
              <a:latin typeface="Bahnschrift" panose="020B0502040204020203" charset="0"/>
              <a:cs typeface="Bahnschrift" panose="020B0502040204020203"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1047750"/>
            <a:ext cx="4487100" cy="874500"/>
          </a:xfrm>
        </p:spPr>
        <p:txBody>
          <a:bodyPr/>
          <a:lstStyle/>
          <a:p>
            <a:pPr lvl="0"/>
            <a:r>
              <a:rPr lang="en-US" dirty="0" smtClean="0">
                <a:latin typeface="Bahnschrift" panose="020B0502040204020203" charset="0"/>
                <a:cs typeface="Bahnschrift" panose="020B0502040204020203" charset="0"/>
              </a:rPr>
              <a:t>VI. </a:t>
            </a:r>
            <a:r>
              <a:rPr lang="en-US" sz="2400" dirty="0" smtClean="0">
                <a:latin typeface="Bahnschrift" panose="020B0502040204020203" charset="0"/>
                <a:cs typeface="Bahnschrift" panose="020B0502040204020203" charset="0"/>
              </a:rPr>
              <a:t>Apart from all above there should be sections like</a:t>
            </a:r>
            <a:br>
              <a:rPr lang="en-US" dirty="0" smtClean="0">
                <a:latin typeface="Bahnschrift" panose="020B0502040204020203" charset="0"/>
                <a:cs typeface="Bahnschrift" panose="020B0502040204020203" charset="0"/>
              </a:rPr>
            </a:br>
            <a:endParaRPr lang="en-US" dirty="0">
              <a:latin typeface="Bahnschrift" panose="020B0502040204020203" charset="0"/>
              <a:cs typeface="Bahnschrift" panose="020B0502040204020203"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29" y="590800"/>
            <a:ext cx="4487100" cy="874500"/>
          </a:xfrm>
        </p:spPr>
        <p:txBody>
          <a:bodyPr/>
          <a:lstStyle/>
          <a:p>
            <a:pPr lvl="0"/>
            <a:r>
              <a:rPr lang="en-US" dirty="0" smtClean="0">
                <a:latin typeface="Bahnschrift" panose="020B0502040204020203" charset="0"/>
                <a:cs typeface="Bahnschrift" panose="020B0502040204020203" charset="0"/>
              </a:rPr>
              <a:t>Gallery</a:t>
            </a:r>
            <a:br>
              <a:rPr lang="en-US" dirty="0" smtClean="0">
                <a:latin typeface="Bahnschrift" panose="020B0502040204020203" charset="0"/>
                <a:cs typeface="Bahnschrift" panose="020B0502040204020203" charset="0"/>
              </a:rPr>
            </a:br>
            <a:endParaRPr lang="en-US" dirty="0">
              <a:latin typeface="Bahnschrift" panose="020B0502040204020203" charset="0"/>
              <a:cs typeface="Bahnschrift" panose="020B0502040204020203" charset="0"/>
            </a:endParaRPr>
          </a:p>
        </p:txBody>
      </p:sp>
      <p:pic>
        <p:nvPicPr>
          <p:cNvPr id="7" name="Picture Placeholder 6"/>
          <p:cNvPicPr>
            <a:picLocks noChangeAspect="1"/>
          </p:cNvPicPr>
          <p:nvPr>
            <p:ph type="pic" idx="2"/>
          </p:nvPr>
        </p:nvPicPr>
        <p:blipFill>
          <a:blip r:embed="rId1"/>
          <a:stretch>
            <a:fillRect/>
          </a:stretch>
        </p:blipFill>
        <p:spPr>
          <a:xfrm>
            <a:off x="1104900" y="1352550"/>
            <a:ext cx="6849110" cy="33210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0409" y="590800"/>
            <a:ext cx="4487100" cy="874500"/>
          </a:xfrm>
        </p:spPr>
        <p:txBody>
          <a:bodyPr/>
          <a:lstStyle/>
          <a:p>
            <a:r>
              <a:rPr lang="en-US" sz="2400" dirty="0" smtClean="0">
                <a:latin typeface="Bahnschrift" panose="020B0502040204020203" charset="0"/>
                <a:cs typeface="Bahnschrift" panose="020B0502040204020203" charset="0"/>
              </a:rPr>
              <a:t>Client testimonials/Reviews</a:t>
            </a:r>
            <a:endParaRPr lang="en-US" sz="2400" dirty="0">
              <a:latin typeface="Bahnschrift" panose="020B0502040204020203" charset="0"/>
              <a:cs typeface="Bahnschrift" panose="020B0502040204020203" charset="0"/>
            </a:endParaRPr>
          </a:p>
        </p:txBody>
      </p:sp>
      <p:pic>
        <p:nvPicPr>
          <p:cNvPr id="7" name="Picture Placeholder 6"/>
          <p:cNvPicPr>
            <a:picLocks noChangeAspect="1"/>
          </p:cNvPicPr>
          <p:nvPr>
            <p:ph type="pic" idx="2"/>
          </p:nvPr>
        </p:nvPicPr>
        <p:blipFill>
          <a:blip r:embed="rId1"/>
          <a:stretch>
            <a:fillRect/>
          </a:stretch>
        </p:blipFill>
        <p:spPr>
          <a:xfrm>
            <a:off x="1187450" y="1311910"/>
            <a:ext cx="6769100" cy="33883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729" y="667000"/>
            <a:ext cx="4487100" cy="874500"/>
          </a:xfrm>
        </p:spPr>
        <p:txBody>
          <a:bodyPr/>
          <a:lstStyle/>
          <a:p>
            <a:pPr lvl="1"/>
            <a:r>
              <a:rPr lang="en-US" dirty="0" smtClean="0">
                <a:latin typeface="Bahnschrift" panose="020B0502040204020203" charset="0"/>
                <a:cs typeface="Bahnschrift" panose="020B0502040204020203" charset="0"/>
              </a:rPr>
              <a:t>An About us section </a:t>
            </a:r>
            <a:br>
              <a:rPr lang="en-US" sz="4800" dirty="0" smtClean="0">
                <a:latin typeface="Bahnschrift" panose="020B0502040204020203" charset="0"/>
                <a:cs typeface="Bahnschrift" panose="020B0502040204020203" charset="0"/>
              </a:rPr>
            </a:br>
            <a:endParaRPr lang="en-US" dirty="0">
              <a:latin typeface="Bahnschrift" panose="020B0502040204020203" charset="0"/>
              <a:cs typeface="Bahnschrift" panose="020B0502040204020203" charset="0"/>
            </a:endParaRPr>
          </a:p>
        </p:txBody>
      </p:sp>
      <p:pic>
        <p:nvPicPr>
          <p:cNvPr id="6" name="Picture Placeholder 5"/>
          <p:cNvPicPr>
            <a:picLocks noChangeAspect="1"/>
          </p:cNvPicPr>
          <p:nvPr>
            <p:ph type="pic" idx="2"/>
          </p:nvPr>
        </p:nvPicPr>
        <p:blipFill>
          <a:blip r:embed="rId1"/>
          <a:stretch>
            <a:fillRect/>
          </a:stretch>
        </p:blipFill>
        <p:spPr>
          <a:xfrm>
            <a:off x="1129665" y="1305560"/>
            <a:ext cx="6628130" cy="33788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514350"/>
            <a:ext cx="5692140" cy="874395"/>
          </a:xfrm>
        </p:spPr>
        <p:txBody>
          <a:bodyPr/>
          <a:lstStyle/>
          <a:p>
            <a:pPr lvl="1"/>
            <a:r>
              <a:rPr lang="en-US" sz="3200" dirty="0" smtClean="0">
                <a:latin typeface="Bahnschrift" panose="020B0502040204020203" charset="0"/>
                <a:cs typeface="Bahnschrift" panose="020B0502040204020203" charset="0"/>
              </a:rPr>
              <a:t>Educational Information (About Therapies)</a:t>
            </a:r>
            <a:br>
              <a:rPr lang="en-US" sz="3200" dirty="0" smtClean="0">
                <a:latin typeface="Bahnschrift" panose="020B0502040204020203" charset="0"/>
                <a:cs typeface="Bahnschrift" panose="020B0502040204020203" charset="0"/>
              </a:rPr>
            </a:br>
            <a:endParaRPr lang="en-US" sz="3200" dirty="0">
              <a:latin typeface="Bahnschrift" panose="020B0502040204020203" charset="0"/>
              <a:cs typeface="Bahnschrift" panose="020B0502040204020203" charset="0"/>
            </a:endParaRPr>
          </a:p>
        </p:txBody>
      </p:sp>
      <p:pic>
        <p:nvPicPr>
          <p:cNvPr id="6" name="Picture Placeholder 5"/>
          <p:cNvPicPr>
            <a:picLocks noChangeAspect="1"/>
          </p:cNvPicPr>
          <p:nvPr>
            <p:ph type="pic" idx="2"/>
          </p:nvPr>
        </p:nvPicPr>
        <p:blipFill>
          <a:blip r:embed="rId1"/>
          <a:stretch>
            <a:fillRect/>
          </a:stretch>
        </p:blipFill>
        <p:spPr>
          <a:xfrm>
            <a:off x="1143000" y="1504950"/>
            <a:ext cx="6784340" cy="31940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1"/>
          <p:cNvSpPr txBox="1">
            <a:spLocks noGrp="1"/>
          </p:cNvSpPr>
          <p:nvPr>
            <p:ph type="title"/>
          </p:nvPr>
        </p:nvSpPr>
        <p:spPr>
          <a:xfrm>
            <a:off x="2224206" y="2343195"/>
            <a:ext cx="720900" cy="3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549" name="Google Shape;549;p31"/>
          <p:cNvSpPr txBox="1">
            <a:spLocks noGrp="1"/>
          </p:cNvSpPr>
          <p:nvPr>
            <p:ph type="subTitle" idx="2"/>
          </p:nvPr>
        </p:nvSpPr>
        <p:spPr>
          <a:xfrm>
            <a:off x="3352800" y="2343150"/>
            <a:ext cx="4401185" cy="3549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Bahnschrift" panose="020B0502040204020203" charset="0"/>
                <a:cs typeface="Bahnschrift" panose="020B0502040204020203" charset="0"/>
              </a:rPr>
              <a:t>Dinh Ho Quyen Anh (Leader)	</a:t>
            </a:r>
            <a:endParaRPr lang="en-US">
              <a:latin typeface="Bahnschrift" panose="020B0502040204020203" charset="0"/>
              <a:cs typeface="Bahnschrift" panose="020B0502040204020203" charset="0"/>
            </a:endParaRPr>
          </a:p>
        </p:txBody>
      </p:sp>
      <p:sp>
        <p:nvSpPr>
          <p:cNvPr id="550" name="Google Shape;550;p31"/>
          <p:cNvSpPr txBox="1">
            <a:spLocks noGrp="1"/>
          </p:cNvSpPr>
          <p:nvPr>
            <p:ph type="title" idx="3"/>
          </p:nvPr>
        </p:nvSpPr>
        <p:spPr>
          <a:xfrm>
            <a:off x="715100" y="1464640"/>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smtClean="0">
                <a:latin typeface="Bahnschrift" panose="020B0502040204020203" charset="0"/>
                <a:cs typeface="Bahnschrift" panose="020B0502040204020203" charset="0"/>
              </a:rPr>
              <a:t>Member</a:t>
            </a:r>
            <a:endParaRPr lang="en-GB" dirty="0" smtClean="0">
              <a:latin typeface="Bahnschrift" panose="020B0502040204020203" charset="0"/>
              <a:cs typeface="Bahnschrift" panose="020B0502040204020203" charset="0"/>
            </a:endParaRPr>
          </a:p>
        </p:txBody>
      </p:sp>
      <p:sp>
        <p:nvSpPr>
          <p:cNvPr id="551" name="Google Shape;551;p31"/>
          <p:cNvSpPr txBox="1">
            <a:spLocks noGrp="1"/>
          </p:cNvSpPr>
          <p:nvPr>
            <p:ph type="title" idx="4"/>
          </p:nvPr>
        </p:nvSpPr>
        <p:spPr>
          <a:xfrm>
            <a:off x="2209601" y="3409821"/>
            <a:ext cx="720900" cy="3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sp>
        <p:nvSpPr>
          <p:cNvPr id="553" name="Google Shape;553;p31"/>
          <p:cNvSpPr txBox="1">
            <a:spLocks noGrp="1"/>
          </p:cNvSpPr>
          <p:nvPr>
            <p:ph type="subTitle" idx="6"/>
          </p:nvPr>
        </p:nvSpPr>
        <p:spPr>
          <a:xfrm>
            <a:off x="3276343" y="3409832"/>
            <a:ext cx="3687900" cy="35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Bahnschrift" panose="020B0502040204020203" charset="0"/>
                <a:cs typeface="Bahnschrift" panose="020B0502040204020203" charset="0"/>
              </a:rPr>
              <a:t>Tran Huu Phuc</a:t>
            </a:r>
            <a:endParaRPr lang="en-US">
              <a:latin typeface="Bahnschrift" panose="020B0502040204020203" charset="0"/>
              <a:cs typeface="Bahnschrift" panose="020B0502040204020203" charset="0"/>
            </a:endParaRPr>
          </a:p>
        </p:txBody>
      </p:sp>
      <p:sp>
        <p:nvSpPr>
          <p:cNvPr id="554" name="Google Shape;554;p31"/>
          <p:cNvSpPr txBox="1">
            <a:spLocks noGrp="1"/>
          </p:cNvSpPr>
          <p:nvPr>
            <p:ph type="title" idx="7"/>
          </p:nvPr>
        </p:nvSpPr>
        <p:spPr>
          <a:xfrm>
            <a:off x="2209601" y="2877461"/>
            <a:ext cx="720900" cy="3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556" name="Google Shape;556;p31"/>
          <p:cNvSpPr txBox="1">
            <a:spLocks noGrp="1"/>
          </p:cNvSpPr>
          <p:nvPr>
            <p:ph type="subTitle" idx="9"/>
          </p:nvPr>
        </p:nvSpPr>
        <p:spPr>
          <a:xfrm>
            <a:off x="3352543" y="2876847"/>
            <a:ext cx="3687900" cy="35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Bahnschrift" panose="020B0502040204020203" charset="0"/>
                <a:cs typeface="Bahnschrift" panose="020B0502040204020203" charset="0"/>
              </a:rPr>
              <a:t>Le Duc Huy</a:t>
            </a:r>
            <a:endParaRPr lang="en-US">
              <a:latin typeface="Bahnschrift" panose="020B0502040204020203" charset="0"/>
              <a:cs typeface="Bahnschrift" panose="020B0502040204020203" charset="0"/>
            </a:endParaRPr>
          </a:p>
        </p:txBody>
      </p:sp>
      <p:cxnSp>
        <p:nvCxnSpPr>
          <p:cNvPr id="560" name="Google Shape;560;p31"/>
          <p:cNvCxnSpPr>
            <a:stCxn id="547" idx="3"/>
            <a:endCxn id="549" idx="1"/>
          </p:cNvCxnSpPr>
          <p:nvPr/>
        </p:nvCxnSpPr>
        <p:spPr>
          <a:xfrm>
            <a:off x="2945106" y="2520795"/>
            <a:ext cx="407670" cy="0"/>
          </a:xfrm>
          <a:prstGeom prst="straightConnector1">
            <a:avLst/>
          </a:prstGeom>
          <a:noFill/>
          <a:ln w="19050" cap="flat" cmpd="sng">
            <a:solidFill>
              <a:schemeClr val="lt1"/>
            </a:solidFill>
            <a:prstDash val="solid"/>
            <a:round/>
            <a:headEnd type="none" w="med" len="med"/>
            <a:tailEnd type="none" w="med" len="med"/>
          </a:ln>
        </p:spPr>
      </p:cxnSp>
      <p:cxnSp>
        <p:nvCxnSpPr>
          <p:cNvPr id="561" name="Google Shape;561;p31"/>
          <p:cNvCxnSpPr>
            <a:stCxn id="554" idx="3"/>
            <a:endCxn id="556" idx="1"/>
          </p:cNvCxnSpPr>
          <p:nvPr/>
        </p:nvCxnSpPr>
        <p:spPr>
          <a:xfrm flipV="1">
            <a:off x="2930501" y="3054426"/>
            <a:ext cx="422275" cy="635"/>
          </a:xfrm>
          <a:prstGeom prst="straightConnector1">
            <a:avLst/>
          </a:prstGeom>
          <a:noFill/>
          <a:ln w="19050" cap="flat" cmpd="sng">
            <a:solidFill>
              <a:schemeClr val="lt1"/>
            </a:solidFill>
            <a:prstDash val="solid"/>
            <a:round/>
            <a:headEnd type="none" w="med" len="med"/>
            <a:tailEnd type="none" w="med" len="med"/>
          </a:ln>
        </p:spPr>
      </p:cxnSp>
      <p:cxnSp>
        <p:nvCxnSpPr>
          <p:cNvPr id="562" name="Google Shape;562;p31"/>
          <p:cNvCxnSpPr>
            <a:stCxn id="551" idx="3"/>
            <a:endCxn id="553" idx="1"/>
          </p:cNvCxnSpPr>
          <p:nvPr/>
        </p:nvCxnSpPr>
        <p:spPr>
          <a:xfrm>
            <a:off x="2930501" y="3588056"/>
            <a:ext cx="346075" cy="0"/>
          </a:xfrm>
          <a:prstGeom prst="straightConnector1">
            <a:avLst/>
          </a:prstGeom>
          <a:noFill/>
          <a:ln w="19050" cap="flat" cmpd="sng">
            <a:solidFill>
              <a:schemeClr val="lt1"/>
            </a:solidFill>
            <a:prstDash val="solid"/>
            <a:round/>
            <a:headEnd type="none" w="med" len="med"/>
            <a:tailEnd type="none" w="med" len="med"/>
          </a:ln>
        </p:spPr>
      </p:cxnSp>
      <p:sp>
        <p:nvSpPr>
          <p:cNvPr id="5" name="Text Box 4"/>
          <p:cNvSpPr txBox="1"/>
          <p:nvPr/>
        </p:nvSpPr>
        <p:spPr>
          <a:xfrm>
            <a:off x="2862580" y="742950"/>
            <a:ext cx="3602355" cy="460375"/>
          </a:xfrm>
          <a:prstGeom prst="rect">
            <a:avLst/>
          </a:prstGeom>
          <a:noFill/>
        </p:spPr>
        <p:txBody>
          <a:bodyPr wrap="none" rtlCol="0">
            <a:spAutoFit/>
          </a:bodyPr>
          <a:p>
            <a:r>
              <a:rPr lang="en-US" sz="2400" b="1">
                <a:solidFill>
                  <a:schemeClr val="bg1">
                    <a:lumMod val="75000"/>
                  </a:schemeClr>
                </a:solidFill>
                <a:latin typeface="Bahnschrift" panose="020B0502040204020203" charset="0"/>
                <a:cs typeface="Bahnschrift" panose="020B0502040204020203" charset="0"/>
              </a:rPr>
              <a:t>Instructor: Le Quoc Dung</a:t>
            </a:r>
            <a:endParaRPr lang="en-US" sz="2400" b="1">
              <a:solidFill>
                <a:schemeClr val="bg1">
                  <a:lumMod val="75000"/>
                </a:schemeClr>
              </a:solidFill>
              <a:latin typeface="Bahnschrift" panose="020B0502040204020203" charset="0"/>
              <a:cs typeface="Bahnschrift" panose="020B0502040204020203" charset="0"/>
            </a:endParaRPr>
          </a:p>
        </p:txBody>
      </p:sp>
      <p:sp>
        <p:nvSpPr>
          <p:cNvPr id="6" name="Text Box 5"/>
          <p:cNvSpPr txBox="1"/>
          <p:nvPr/>
        </p:nvSpPr>
        <p:spPr>
          <a:xfrm>
            <a:off x="6428740" y="3867150"/>
            <a:ext cx="1232535" cy="398780"/>
          </a:xfrm>
          <a:prstGeom prst="rect">
            <a:avLst/>
          </a:prstGeom>
          <a:noFill/>
        </p:spPr>
        <p:txBody>
          <a:bodyPr wrap="none" rtlCol="0">
            <a:spAutoFit/>
          </a:bodyPr>
          <a:p>
            <a:r>
              <a:rPr lang="en-US" sz="2000">
                <a:solidFill>
                  <a:schemeClr val="bg1">
                    <a:lumMod val="75000"/>
                  </a:schemeClr>
                </a:solidFill>
                <a:latin typeface="Bahnschrift" panose="020B0502040204020203" charset="0"/>
                <a:cs typeface="Bahnschrift" panose="020B0502040204020203" charset="0"/>
              </a:rPr>
              <a:t>Batch:176</a:t>
            </a:r>
            <a:endParaRPr lang="en-US" sz="2000">
              <a:solidFill>
                <a:schemeClr val="bg1">
                  <a:lumMod val="75000"/>
                </a:schemeClr>
              </a:solidFill>
              <a:latin typeface="Bahnschrift" panose="020B0502040204020203" charset="0"/>
              <a:cs typeface="Bahnschrift" panose="020B0502040204020203"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514350"/>
            <a:ext cx="4487100" cy="874500"/>
          </a:xfrm>
        </p:spPr>
        <p:txBody>
          <a:bodyPr/>
          <a:lstStyle/>
          <a:p>
            <a:r>
              <a:rPr lang="en-US" dirty="0" smtClean="0">
                <a:latin typeface="Bahnschrift" panose="020B0502040204020203" charset="0"/>
                <a:cs typeface="Bahnschrift" panose="020B0502040204020203" charset="0"/>
              </a:rPr>
              <a:t>Offers and discounts</a:t>
            </a:r>
            <a:endParaRPr lang="en-US" dirty="0">
              <a:latin typeface="Bahnschrift" panose="020B0502040204020203" charset="0"/>
              <a:cs typeface="Bahnschrift" panose="020B0502040204020203" charset="0"/>
            </a:endParaRPr>
          </a:p>
        </p:txBody>
      </p:sp>
      <p:pic>
        <p:nvPicPr>
          <p:cNvPr id="6" name="Picture Placeholder 5"/>
          <p:cNvPicPr>
            <a:picLocks noChangeAspect="1"/>
          </p:cNvPicPr>
          <p:nvPr>
            <p:ph type="pic" idx="2"/>
          </p:nvPr>
        </p:nvPicPr>
        <p:blipFill>
          <a:blip r:embed="rId1"/>
          <a:stretch>
            <a:fillRect/>
          </a:stretch>
        </p:blipFill>
        <p:spPr>
          <a:xfrm>
            <a:off x="990600" y="1885950"/>
            <a:ext cx="7079615" cy="28168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8474" y="590800"/>
            <a:ext cx="4487100" cy="874500"/>
          </a:xfrm>
        </p:spPr>
        <p:txBody>
          <a:bodyPr/>
          <a:lstStyle/>
          <a:p>
            <a:r>
              <a:rPr lang="en-US" dirty="0" smtClean="0">
                <a:latin typeface="Bahnschrift" panose="020B0502040204020203" charset="0"/>
                <a:cs typeface="Bahnschrift" panose="020B0502040204020203" charset="0"/>
              </a:rPr>
              <a:t>VII. Contact Us</a:t>
            </a:r>
            <a:endParaRPr lang="en-US" dirty="0">
              <a:latin typeface="Bahnschrift" panose="020B0502040204020203" charset="0"/>
              <a:cs typeface="Bahnschrift" panose="020B0502040204020203" charset="0"/>
            </a:endParaRPr>
          </a:p>
        </p:txBody>
      </p:sp>
      <p:pic>
        <p:nvPicPr>
          <p:cNvPr id="10" name="Picture Placeholder 9"/>
          <p:cNvPicPr>
            <a:picLocks noChangeAspect="1"/>
          </p:cNvPicPr>
          <p:nvPr>
            <p:ph type="pic" idx="2"/>
          </p:nvPr>
        </p:nvPicPr>
        <p:blipFill>
          <a:blip r:embed="rId1"/>
          <a:stretch>
            <a:fillRect/>
          </a:stretch>
        </p:blipFill>
        <p:spPr>
          <a:xfrm>
            <a:off x="1144905" y="1464945"/>
            <a:ext cx="6854825" cy="32499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590550"/>
            <a:ext cx="4487100" cy="874500"/>
          </a:xfrm>
        </p:spPr>
        <p:txBody>
          <a:bodyPr/>
          <a:lstStyle/>
          <a:p>
            <a:r>
              <a:rPr lang="en-US" sz="3200" dirty="0" smtClean="0">
                <a:latin typeface="Bahnschrift" panose="020B0502040204020203" charset="0"/>
                <a:cs typeface="Bahnschrift" panose="020B0502040204020203" charset="0"/>
              </a:rPr>
              <a:t>1. Address of the stylist (</a:t>
            </a:r>
            <a:r>
              <a:rPr lang="en-US" sz="3200" dirty="0" err="1" smtClean="0">
                <a:latin typeface="Bahnschrift" panose="020B0502040204020203" charset="0"/>
                <a:cs typeface="Bahnschrift" panose="020B0502040204020203" charset="0"/>
              </a:rPr>
              <a:t>eg</a:t>
            </a:r>
            <a:r>
              <a:rPr lang="en-US" sz="3200" dirty="0" smtClean="0">
                <a:latin typeface="Bahnschrift" panose="020B0502040204020203" charset="0"/>
                <a:cs typeface="Bahnschrift" panose="020B0502040204020203" charset="0"/>
              </a:rPr>
              <a:t>. </a:t>
            </a:r>
            <a:r>
              <a:rPr lang="en-US" sz="3200" dirty="0" err="1" smtClean="0">
                <a:latin typeface="Bahnschrift" panose="020B0502040204020203" charset="0"/>
                <a:cs typeface="Bahnschrift" panose="020B0502040204020203" charset="0"/>
              </a:rPr>
              <a:t>GoogleMaps</a:t>
            </a:r>
            <a:r>
              <a:rPr lang="en-US" sz="3200" dirty="0" smtClean="0">
                <a:latin typeface="Bahnschrift" panose="020B0502040204020203" charset="0"/>
                <a:cs typeface="Bahnschrift" panose="020B0502040204020203" charset="0"/>
              </a:rPr>
              <a:t>) </a:t>
            </a:r>
            <a:endParaRPr lang="en-US" sz="3200" dirty="0">
              <a:latin typeface="Bahnschrift" panose="020B0502040204020203" charset="0"/>
              <a:cs typeface="Bahnschrift" panose="020B0502040204020203" charset="0"/>
            </a:endParaRPr>
          </a:p>
        </p:txBody>
      </p:sp>
      <p:pic>
        <p:nvPicPr>
          <p:cNvPr id="6" name="Picture Placeholder 5"/>
          <p:cNvPicPr>
            <a:picLocks noChangeAspect="1"/>
          </p:cNvPicPr>
          <p:nvPr>
            <p:ph type="pic" idx="2"/>
          </p:nvPr>
        </p:nvPicPr>
        <p:blipFill>
          <a:blip r:embed="rId1"/>
          <a:stretch>
            <a:fillRect/>
          </a:stretch>
        </p:blipFill>
        <p:spPr>
          <a:xfrm>
            <a:off x="1102995" y="1733550"/>
            <a:ext cx="6594475" cy="29324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047750"/>
            <a:ext cx="5291526" cy="874500"/>
          </a:xfrm>
        </p:spPr>
        <p:txBody>
          <a:bodyPr/>
          <a:lstStyle/>
          <a:p>
            <a:pPr algn="l"/>
            <a:r>
              <a:rPr lang="en-US" dirty="0" smtClean="0">
                <a:latin typeface="Bahnschrift" panose="020B0502040204020203" charset="0"/>
                <a:cs typeface="Bahnschrift" panose="020B0502040204020203" charset="0"/>
              </a:rPr>
              <a:t>2.The email address </a:t>
            </a:r>
            <a:endParaRPr lang="en-US" dirty="0">
              <a:latin typeface="Bahnschrift" panose="020B0502040204020203" charset="0"/>
              <a:cs typeface="Bahnschrift" panose="020B0502040204020203" charset="0"/>
            </a:endParaRPr>
          </a:p>
        </p:txBody>
      </p:sp>
      <p:pic>
        <p:nvPicPr>
          <p:cNvPr id="7" name="Picture Placeholder 6"/>
          <p:cNvPicPr>
            <a:picLocks noChangeAspect="1"/>
          </p:cNvPicPr>
          <p:nvPr>
            <p:ph type="pic" idx="2"/>
          </p:nvPr>
        </p:nvPicPr>
        <p:blipFill>
          <a:blip r:embed="rId1"/>
          <a:stretch>
            <a:fillRect/>
          </a:stretch>
        </p:blipFill>
        <p:spPr>
          <a:xfrm>
            <a:off x="762000" y="2140585"/>
            <a:ext cx="7610475" cy="11195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895350"/>
            <a:ext cx="5672526" cy="874500"/>
          </a:xfrm>
        </p:spPr>
        <p:txBody>
          <a:bodyPr/>
          <a:lstStyle/>
          <a:p>
            <a:r>
              <a:rPr lang="en-US" sz="3200" dirty="0" smtClean="0">
                <a:latin typeface="Bahnschrift" panose="020B0502040204020203" charset="0"/>
                <a:cs typeface="Bahnschrift" panose="020B0502040204020203" charset="0"/>
              </a:rPr>
              <a:t>VIII. Over and above this, the portal should implement the following functionalities:</a:t>
            </a:r>
            <a:br>
              <a:rPr lang="en-US" sz="3200" dirty="0" smtClean="0">
                <a:latin typeface="Bahnschrift" panose="020B0502040204020203" charset="0"/>
                <a:cs typeface="Bahnschrift" panose="020B0502040204020203" charset="0"/>
              </a:rPr>
            </a:br>
            <a:endParaRPr lang="en-US" sz="3200" dirty="0">
              <a:latin typeface="Bahnschrift" panose="020B0502040204020203" charset="0"/>
              <a:cs typeface="Bahnschrift" panose="020B0502040204020203"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971550"/>
            <a:ext cx="4487100" cy="874500"/>
          </a:xfrm>
        </p:spPr>
        <p:txBody>
          <a:bodyPr/>
          <a:lstStyle/>
          <a:p>
            <a:r>
              <a:rPr lang="en-US" sz="2400" dirty="0" smtClean="0">
                <a:latin typeface="Bahnschrift" panose="020B0502040204020203" charset="0"/>
                <a:cs typeface="Bahnschrift" panose="020B0502040204020203" charset="0"/>
              </a:rPr>
              <a:t>1. Display a continuous scrolling ticker at the bottom of the page with current date, time, and location </a:t>
            </a:r>
            <a:endParaRPr lang="en-US" sz="2400" dirty="0">
              <a:latin typeface="Bahnschrift" panose="020B0502040204020203" charset="0"/>
              <a:cs typeface="Bahnschrift" panose="020B0502040204020203"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971550"/>
            <a:ext cx="4487100" cy="874500"/>
          </a:xfrm>
        </p:spPr>
        <p:txBody>
          <a:bodyPr/>
          <a:lstStyle/>
          <a:p>
            <a:pPr lvl="0"/>
            <a:r>
              <a:rPr lang="en-US" sz="2400" dirty="0" smtClean="0">
                <a:latin typeface="Bahnschrift" panose="020B0502040204020203" charset="0"/>
                <a:cs typeface="Bahnschrift" panose="020B0502040204020203" charset="0"/>
              </a:rPr>
              <a:t>2. Display a visitor count at the top right corner of the page beside a logo image. </a:t>
            </a:r>
            <a:br>
              <a:rPr lang="en-US" dirty="0" smtClean="0">
                <a:latin typeface="Bahnschrift" panose="020B0502040204020203" charset="0"/>
                <a:cs typeface="Bahnschrift" panose="020B0502040204020203" charset="0"/>
              </a:rPr>
            </a:br>
            <a:endParaRPr lang="en-US" dirty="0">
              <a:latin typeface="Bahnschrift" panose="020B0502040204020203" charset="0"/>
              <a:cs typeface="Bahnschrift" panose="020B0502040204020203"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a:xfrm>
            <a:off x="685964" y="1581055"/>
            <a:ext cx="3980700" cy="1833300"/>
          </a:xfrm>
        </p:spPr>
        <p:txBody>
          <a:bodyPr/>
          <a:p>
            <a:r>
              <a:rPr lang="en-US">
                <a:latin typeface="Bahnschrift" panose="020B0502040204020203" charset="0"/>
                <a:cs typeface="Bahnschrift" panose="020B0502040204020203" charset="0"/>
              </a:rPr>
              <a:t>Layout Home Page</a:t>
            </a:r>
            <a:endParaRPr lang="en-US">
              <a:latin typeface="Bahnschrift" panose="020B0502040204020203" charset="0"/>
              <a:cs typeface="Bahnschrift" panose="020B0502040204020203" charset="0"/>
            </a:endParaRPr>
          </a:p>
        </p:txBody>
      </p:sp>
      <p:pic>
        <p:nvPicPr>
          <p:cNvPr id="31" name="Picture 12"/>
          <p:cNvPicPr>
            <a:picLocks noChangeAspect="1"/>
          </p:cNvPicPr>
          <p:nvPr>
            <p:ph type="pic" idx="2"/>
          </p:nvPr>
        </p:nvPicPr>
        <p:blipFill>
          <a:blip r:embed="rId1"/>
          <a:stretch>
            <a:fillRect/>
          </a:stretch>
        </p:blipFill>
        <p:spPr>
          <a:xfrm>
            <a:off x="4953000" y="666750"/>
            <a:ext cx="2894965" cy="370395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364" y="1733455"/>
            <a:ext cx="3980700" cy="1833300"/>
          </a:xfrm>
        </p:spPr>
        <p:txBody>
          <a:bodyPr/>
          <a:p>
            <a:r>
              <a:rPr lang="en-US">
                <a:latin typeface="Bahnschrift" panose="020B0502040204020203" charset="0"/>
                <a:cs typeface="Bahnschrift" panose="020B0502040204020203" charset="0"/>
              </a:rPr>
              <a:t>Layout About page</a:t>
            </a:r>
            <a:endParaRPr lang="en-US">
              <a:latin typeface="Bahnschrift" panose="020B0502040204020203" charset="0"/>
              <a:cs typeface="Bahnschrift" panose="020B0502040204020203" charset="0"/>
            </a:endParaRPr>
          </a:p>
        </p:txBody>
      </p:sp>
      <p:pic>
        <p:nvPicPr>
          <p:cNvPr id="33" name="Picture 14"/>
          <p:cNvPicPr>
            <a:picLocks noChangeAspect="1"/>
          </p:cNvPicPr>
          <p:nvPr>
            <p:ph type="pic" idx="2"/>
          </p:nvPr>
        </p:nvPicPr>
        <p:blipFill>
          <a:blip r:embed="rId1"/>
          <a:stretch>
            <a:fillRect/>
          </a:stretch>
        </p:blipFill>
        <p:spPr>
          <a:xfrm>
            <a:off x="5105400" y="753110"/>
            <a:ext cx="2818765" cy="3603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066964" y="1733455"/>
            <a:ext cx="3980700" cy="1833300"/>
          </a:xfrm>
        </p:spPr>
        <p:txBody>
          <a:bodyPr/>
          <a:p>
            <a:r>
              <a:rPr lang="en-US">
                <a:latin typeface="Bahnschrift" panose="020B0502040204020203" charset="0"/>
                <a:cs typeface="Bahnschrift" panose="020B0502040204020203" charset="0"/>
              </a:rPr>
              <a:t>Layout Services</a:t>
            </a:r>
            <a:endParaRPr lang="en-US">
              <a:latin typeface="Bahnschrift" panose="020B0502040204020203" charset="0"/>
              <a:cs typeface="Bahnschrift" panose="020B0502040204020203" charset="0"/>
            </a:endParaRPr>
          </a:p>
        </p:txBody>
      </p:sp>
      <p:pic>
        <p:nvPicPr>
          <p:cNvPr id="34" name="Picture 15"/>
          <p:cNvPicPr>
            <a:picLocks noChangeAspect="1"/>
          </p:cNvPicPr>
          <p:nvPr>
            <p:ph type="pic" idx="2"/>
          </p:nvPr>
        </p:nvPicPr>
        <p:blipFill>
          <a:blip r:embed="rId1"/>
          <a:stretch>
            <a:fillRect/>
          </a:stretch>
        </p:blipFill>
        <p:spPr>
          <a:xfrm>
            <a:off x="5046980" y="678180"/>
            <a:ext cx="2724150" cy="3787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46" name="Shape 546"/>
        <p:cNvGrpSpPr/>
        <p:nvPr/>
      </p:nvGrpSpPr>
      <p:grpSpPr>
        <a:xfrm>
          <a:off x="0" y="0"/>
          <a:ext cx="0" cy="0"/>
          <a:chOff x="0" y="0"/>
          <a:chExt cx="0" cy="0"/>
        </a:xfrm>
      </p:grpSpPr>
      <p:sp>
        <p:nvSpPr>
          <p:cNvPr id="547" name="Google Shape;547;p31"/>
          <p:cNvSpPr txBox="1"/>
          <p:nvPr>
            <p:ph type="title"/>
          </p:nvPr>
        </p:nvSpPr>
        <p:spPr>
          <a:xfrm>
            <a:off x="2224206" y="1348150"/>
            <a:ext cx="720900" cy="3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549" name="Google Shape;549;p31"/>
          <p:cNvSpPr txBox="1"/>
          <p:nvPr>
            <p:ph type="subTitle" idx="2"/>
          </p:nvPr>
        </p:nvSpPr>
        <p:spPr>
          <a:xfrm>
            <a:off x="3231893" y="1348175"/>
            <a:ext cx="3687900" cy="35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latin typeface="Bahnschrift" panose="020B0502040204020203" charset="0"/>
                <a:cs typeface="Bahnschrift" panose="020B0502040204020203" charset="0"/>
              </a:rPr>
              <a:t>INTRODUCTION</a:t>
            </a:r>
            <a:endParaRPr lang="en-US" altLang="en-GB">
              <a:latin typeface="Bahnschrift" panose="020B0502040204020203" charset="0"/>
              <a:cs typeface="Bahnschrift" panose="020B0502040204020203" charset="0"/>
            </a:endParaRPr>
          </a:p>
        </p:txBody>
      </p:sp>
      <p:sp>
        <p:nvSpPr>
          <p:cNvPr id="550" name="Google Shape;550;p31"/>
          <p:cNvSpPr txBox="1"/>
          <p:nvPr>
            <p:ph type="title" idx="3"/>
          </p:nvPr>
        </p:nvSpPr>
        <p:spPr>
          <a:xfrm>
            <a:off x="715100" y="535000"/>
            <a:ext cx="7713900" cy="61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Bahnschrift" panose="020B0502040204020203" charset="0"/>
                <a:cs typeface="Bahnschrift" panose="020B0502040204020203" charset="0"/>
              </a:rPr>
              <a:t>TABLE OF CONTENTS</a:t>
            </a:r>
            <a:endParaRPr lang="en-GB">
              <a:latin typeface="Bahnschrift" panose="020B0502040204020203" charset="0"/>
              <a:cs typeface="Bahnschrift" panose="020B0502040204020203" charset="0"/>
            </a:endParaRPr>
          </a:p>
        </p:txBody>
      </p:sp>
      <p:sp>
        <p:nvSpPr>
          <p:cNvPr id="551" name="Google Shape;551;p31"/>
          <p:cNvSpPr txBox="1"/>
          <p:nvPr>
            <p:ph type="title" idx="4"/>
          </p:nvPr>
        </p:nvSpPr>
        <p:spPr>
          <a:xfrm>
            <a:off x="2224206" y="2913251"/>
            <a:ext cx="720900" cy="3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sp>
        <p:nvSpPr>
          <p:cNvPr id="553" name="Google Shape;553;p31"/>
          <p:cNvSpPr txBox="1"/>
          <p:nvPr>
            <p:ph type="subTitle" idx="6"/>
          </p:nvPr>
        </p:nvSpPr>
        <p:spPr>
          <a:xfrm>
            <a:off x="3231893" y="2913262"/>
            <a:ext cx="3687900" cy="35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Bahnschrift" panose="020B0502040204020203" charset="0"/>
                <a:cs typeface="Bahnschrift" panose="020B0502040204020203" charset="0"/>
              </a:rPr>
              <a:t>Technical</a:t>
            </a:r>
            <a:endParaRPr lang="en-GB">
              <a:latin typeface="Bahnschrift" panose="020B0502040204020203" charset="0"/>
              <a:cs typeface="Bahnschrift" panose="020B0502040204020203" charset="0"/>
            </a:endParaRPr>
          </a:p>
        </p:txBody>
      </p:sp>
      <p:sp>
        <p:nvSpPr>
          <p:cNvPr id="554" name="Google Shape;554;p31"/>
          <p:cNvSpPr txBox="1"/>
          <p:nvPr>
            <p:ph type="title" idx="7"/>
          </p:nvPr>
        </p:nvSpPr>
        <p:spPr>
          <a:xfrm>
            <a:off x="2224206" y="2130701"/>
            <a:ext cx="720900" cy="3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556" name="Google Shape;556;p31"/>
          <p:cNvSpPr txBox="1"/>
          <p:nvPr>
            <p:ph type="subTitle" idx="9"/>
          </p:nvPr>
        </p:nvSpPr>
        <p:spPr>
          <a:xfrm>
            <a:off x="3231893" y="2130722"/>
            <a:ext cx="3687900" cy="35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Bahnschrift" panose="020B0502040204020203" charset="0"/>
                <a:cs typeface="Bahnschrift" panose="020B0502040204020203" charset="0"/>
              </a:rPr>
              <a:t>System analysis and design</a:t>
            </a:r>
            <a:endParaRPr lang="en-GB">
              <a:latin typeface="Bahnschrift" panose="020B0502040204020203" charset="0"/>
              <a:cs typeface="Bahnschrift" panose="020B0502040204020203" charset="0"/>
            </a:endParaRPr>
          </a:p>
        </p:txBody>
      </p:sp>
      <p:sp>
        <p:nvSpPr>
          <p:cNvPr id="557" name="Google Shape;557;p31"/>
          <p:cNvSpPr txBox="1"/>
          <p:nvPr>
            <p:ph type="title" idx="13"/>
          </p:nvPr>
        </p:nvSpPr>
        <p:spPr>
          <a:xfrm>
            <a:off x="2224206" y="3695800"/>
            <a:ext cx="720900" cy="355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endParaRPr lang="en-GB"/>
          </a:p>
        </p:txBody>
      </p:sp>
      <p:sp>
        <p:nvSpPr>
          <p:cNvPr id="559" name="Google Shape;559;p31"/>
          <p:cNvSpPr txBox="1"/>
          <p:nvPr>
            <p:ph type="subTitle" idx="15"/>
          </p:nvPr>
        </p:nvSpPr>
        <p:spPr>
          <a:xfrm>
            <a:off x="3232150" y="3695700"/>
            <a:ext cx="4968240" cy="3549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Bahnschrift" panose="020B0502040204020203" charset="0"/>
                <a:cs typeface="Bahnschrift" panose="020B0502040204020203" charset="0"/>
              </a:rPr>
              <a:t>Advantages, disadvantages, and oriented development</a:t>
            </a:r>
            <a:endParaRPr lang="en-GB">
              <a:latin typeface="Bahnschrift" panose="020B0502040204020203" charset="0"/>
              <a:cs typeface="Bahnschrift" panose="020B0502040204020203" charset="0"/>
            </a:endParaRPr>
          </a:p>
        </p:txBody>
      </p:sp>
      <p:cxnSp>
        <p:nvCxnSpPr>
          <p:cNvPr id="560" name="Google Shape;560;p31"/>
          <p:cNvCxnSpPr>
            <a:stCxn id="547" idx="3"/>
            <a:endCxn id="549" idx="1"/>
          </p:cNvCxnSpPr>
          <p:nvPr/>
        </p:nvCxnSpPr>
        <p:spPr>
          <a:xfrm>
            <a:off x="2945106" y="1525750"/>
            <a:ext cx="286800" cy="0"/>
          </a:xfrm>
          <a:prstGeom prst="straightConnector1">
            <a:avLst/>
          </a:prstGeom>
          <a:noFill/>
          <a:ln w="19050" cap="flat" cmpd="sng">
            <a:solidFill>
              <a:schemeClr val="lt1"/>
            </a:solidFill>
            <a:prstDash val="solid"/>
            <a:round/>
            <a:headEnd type="none" w="med" len="med"/>
            <a:tailEnd type="none" w="med" len="med"/>
          </a:ln>
        </p:spPr>
      </p:cxnSp>
      <p:cxnSp>
        <p:nvCxnSpPr>
          <p:cNvPr id="561" name="Google Shape;561;p31"/>
          <p:cNvCxnSpPr>
            <a:stCxn id="554" idx="3"/>
            <a:endCxn id="556" idx="1"/>
          </p:cNvCxnSpPr>
          <p:nvPr/>
        </p:nvCxnSpPr>
        <p:spPr>
          <a:xfrm>
            <a:off x="2945106" y="2308301"/>
            <a:ext cx="286800" cy="0"/>
          </a:xfrm>
          <a:prstGeom prst="straightConnector1">
            <a:avLst/>
          </a:prstGeom>
          <a:noFill/>
          <a:ln w="19050" cap="flat" cmpd="sng">
            <a:solidFill>
              <a:schemeClr val="lt1"/>
            </a:solidFill>
            <a:prstDash val="solid"/>
            <a:round/>
            <a:headEnd type="none" w="med" len="med"/>
            <a:tailEnd type="none" w="med" len="med"/>
          </a:ln>
        </p:spPr>
      </p:cxnSp>
      <p:cxnSp>
        <p:nvCxnSpPr>
          <p:cNvPr id="562" name="Google Shape;562;p31"/>
          <p:cNvCxnSpPr>
            <a:stCxn id="551" idx="3"/>
            <a:endCxn id="553" idx="1"/>
          </p:cNvCxnSpPr>
          <p:nvPr/>
        </p:nvCxnSpPr>
        <p:spPr>
          <a:xfrm>
            <a:off x="2945106" y="3090851"/>
            <a:ext cx="286800" cy="0"/>
          </a:xfrm>
          <a:prstGeom prst="straightConnector1">
            <a:avLst/>
          </a:prstGeom>
          <a:noFill/>
          <a:ln w="19050" cap="flat" cmpd="sng">
            <a:solidFill>
              <a:schemeClr val="lt1"/>
            </a:solidFill>
            <a:prstDash val="solid"/>
            <a:round/>
            <a:headEnd type="none" w="med" len="med"/>
            <a:tailEnd type="none" w="med" len="med"/>
          </a:ln>
        </p:spPr>
      </p:cxnSp>
      <p:cxnSp>
        <p:nvCxnSpPr>
          <p:cNvPr id="563" name="Google Shape;563;p31"/>
          <p:cNvCxnSpPr>
            <a:stCxn id="557" idx="3"/>
            <a:endCxn id="559" idx="1"/>
          </p:cNvCxnSpPr>
          <p:nvPr/>
        </p:nvCxnSpPr>
        <p:spPr>
          <a:xfrm>
            <a:off x="2945106" y="3873400"/>
            <a:ext cx="28702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164" y="1200055"/>
            <a:ext cx="3980700" cy="1833300"/>
          </a:xfrm>
        </p:spPr>
        <p:txBody>
          <a:bodyPr/>
          <a:p>
            <a:r>
              <a:rPr lang="en-US">
                <a:latin typeface="Bahnschrift" panose="020B0502040204020203" charset="0"/>
                <a:cs typeface="Bahnschrift" panose="020B0502040204020203" charset="0"/>
              </a:rPr>
              <a:t>Layout Machine</a:t>
            </a:r>
            <a:endParaRPr lang="en-US">
              <a:latin typeface="Bahnschrift" panose="020B0502040204020203" charset="0"/>
              <a:cs typeface="Bahnschrift" panose="020B0502040204020203" charset="0"/>
            </a:endParaRPr>
          </a:p>
        </p:txBody>
      </p:sp>
      <p:pic>
        <p:nvPicPr>
          <p:cNvPr id="44" name="Picture 24"/>
          <p:cNvPicPr>
            <a:picLocks noChangeAspect="1"/>
          </p:cNvPicPr>
          <p:nvPr>
            <p:ph type="pic" idx="2"/>
          </p:nvPr>
        </p:nvPicPr>
        <p:blipFill>
          <a:blip r:embed="rId1"/>
          <a:stretch>
            <a:fillRect/>
          </a:stretch>
        </p:blipFill>
        <p:spPr>
          <a:xfrm>
            <a:off x="1524000" y="715010"/>
            <a:ext cx="3114040" cy="371348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atin typeface="Bahnschrift" panose="020B0502040204020203" charset="0"/>
                <a:cs typeface="Bahnschrift" panose="020B0502040204020203" charset="0"/>
              </a:rPr>
              <a:t>Layout Attar</a:t>
            </a:r>
            <a:endParaRPr lang="en-US">
              <a:latin typeface="Bahnschrift" panose="020B0502040204020203" charset="0"/>
              <a:cs typeface="Bahnschrift" panose="020B0502040204020203" charset="0"/>
            </a:endParaRPr>
          </a:p>
        </p:txBody>
      </p:sp>
      <p:pic>
        <p:nvPicPr>
          <p:cNvPr id="49" name="Picture 25"/>
          <p:cNvPicPr>
            <a:picLocks noChangeAspect="1"/>
          </p:cNvPicPr>
          <p:nvPr>
            <p:ph type="pic" idx="2"/>
          </p:nvPr>
        </p:nvPicPr>
        <p:blipFill>
          <a:blip r:embed="rId1"/>
          <a:stretch>
            <a:fillRect/>
          </a:stretch>
        </p:blipFill>
        <p:spPr>
          <a:xfrm>
            <a:off x="1828800" y="541655"/>
            <a:ext cx="2476500" cy="4060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267364" y="1504855"/>
            <a:ext cx="3980700" cy="1833300"/>
          </a:xfrm>
        </p:spPr>
        <p:txBody>
          <a:bodyPr/>
          <a:p>
            <a:r>
              <a:rPr lang="en-US" b="0">
                <a:latin typeface="Bahnschrift" panose="020B0502040204020203" charset="0"/>
                <a:cs typeface="Bahnschrift" panose="020B0502040204020203" charset="0"/>
              </a:rPr>
              <a:t>Layout Team</a:t>
            </a:r>
            <a:endParaRPr lang="en-US" b="0">
              <a:latin typeface="Bahnschrift" panose="020B0502040204020203" charset="0"/>
              <a:cs typeface="Bahnschrift" panose="020B0502040204020203" charset="0"/>
            </a:endParaRPr>
          </a:p>
        </p:txBody>
      </p:sp>
      <p:pic>
        <p:nvPicPr>
          <p:cNvPr id="38" name="Picture 19"/>
          <p:cNvPicPr>
            <a:picLocks noChangeAspect="1"/>
          </p:cNvPicPr>
          <p:nvPr>
            <p:ph type="pic" idx="2"/>
          </p:nvPr>
        </p:nvPicPr>
        <p:blipFill>
          <a:blip r:embed="rId1"/>
          <a:stretch>
            <a:fillRect/>
          </a:stretch>
        </p:blipFill>
        <p:spPr>
          <a:xfrm>
            <a:off x="1828800" y="602615"/>
            <a:ext cx="2527935" cy="393827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p:nvPr>
            <p:ph type="title"/>
          </p:nvPr>
        </p:nvSpPr>
        <p:spPr>
          <a:xfrm>
            <a:off x="4343564" y="1200055"/>
            <a:ext cx="3980700" cy="1833300"/>
          </a:xfrm>
        </p:spPr>
        <p:txBody>
          <a:bodyPr/>
          <a:p>
            <a:r>
              <a:rPr lang="en-US">
                <a:latin typeface="Bahnschrift" panose="020B0502040204020203" charset="0"/>
                <a:cs typeface="Bahnschrift" panose="020B0502040204020203" charset="0"/>
              </a:rPr>
              <a:t>Layout Contact us</a:t>
            </a:r>
            <a:endParaRPr lang="en-US">
              <a:latin typeface="Bahnschrift" panose="020B0502040204020203" charset="0"/>
              <a:cs typeface="Bahnschrift" panose="020B0502040204020203" charset="0"/>
            </a:endParaRPr>
          </a:p>
        </p:txBody>
      </p:sp>
      <p:pic>
        <p:nvPicPr>
          <p:cNvPr id="39" name="Picture 20"/>
          <p:cNvPicPr>
            <a:picLocks noChangeAspect="1"/>
          </p:cNvPicPr>
          <p:nvPr>
            <p:ph type="pic" idx="2"/>
          </p:nvPr>
        </p:nvPicPr>
        <p:blipFill>
          <a:blip r:embed="rId1"/>
          <a:stretch>
            <a:fillRect/>
          </a:stretch>
        </p:blipFill>
        <p:spPr>
          <a:xfrm>
            <a:off x="1371600" y="617855"/>
            <a:ext cx="2988310" cy="39084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72164" y="1200055"/>
            <a:ext cx="3980700" cy="1833300"/>
          </a:xfrm>
        </p:spPr>
        <p:txBody>
          <a:bodyPr/>
          <a:p>
            <a:r>
              <a:rPr lang="en-US">
                <a:latin typeface="Bahnschrift" panose="020B0502040204020203" charset="0"/>
                <a:cs typeface="Bahnschrift" panose="020B0502040204020203" charset="0"/>
              </a:rPr>
              <a:t>Layout Appointment</a:t>
            </a:r>
            <a:endParaRPr lang="en-US">
              <a:latin typeface="Bahnschrift" panose="020B0502040204020203" charset="0"/>
              <a:cs typeface="Bahnschrift" panose="020B0502040204020203" charset="0"/>
            </a:endParaRPr>
          </a:p>
        </p:txBody>
      </p:sp>
      <p:pic>
        <p:nvPicPr>
          <p:cNvPr id="42" name="Picture 23"/>
          <p:cNvPicPr>
            <a:picLocks noChangeAspect="1"/>
          </p:cNvPicPr>
          <p:nvPr>
            <p:ph type="pic" idx="2"/>
          </p:nvPr>
        </p:nvPicPr>
        <p:blipFill>
          <a:blip r:embed="rId1"/>
          <a:stretch>
            <a:fillRect/>
          </a:stretch>
        </p:blipFill>
        <p:spPr>
          <a:xfrm>
            <a:off x="1524000" y="590550"/>
            <a:ext cx="3505835" cy="3981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atin typeface="Bahnschrift" panose="020B0502040204020203" charset="0"/>
                <a:cs typeface="Bahnschrift" panose="020B0502040204020203" charset="0"/>
              </a:rPr>
              <a:t>Layout Testimonial</a:t>
            </a:r>
            <a:endParaRPr lang="en-US">
              <a:latin typeface="Bahnschrift" panose="020B0502040204020203" charset="0"/>
              <a:cs typeface="Bahnschrift" panose="020B0502040204020203" charset="0"/>
            </a:endParaRPr>
          </a:p>
        </p:txBody>
      </p:sp>
      <p:pic>
        <p:nvPicPr>
          <p:cNvPr id="41" name="Picture 22"/>
          <p:cNvPicPr>
            <a:picLocks noChangeAspect="1"/>
          </p:cNvPicPr>
          <p:nvPr>
            <p:ph type="pic" idx="2"/>
          </p:nvPr>
        </p:nvPicPr>
        <p:blipFill>
          <a:blip r:embed="rId1"/>
          <a:stretch>
            <a:fillRect/>
          </a:stretch>
        </p:blipFill>
        <p:spPr>
          <a:xfrm>
            <a:off x="1524000" y="646430"/>
            <a:ext cx="2442210" cy="385064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581439" y="514255"/>
            <a:ext cx="3980700" cy="1833300"/>
          </a:xfrm>
        </p:spPr>
        <p:txBody>
          <a:bodyPr/>
          <a:p>
            <a:r>
              <a:rPr lang="en-US" altLang="en-GB">
                <a:latin typeface="Bahnschrift" panose="020B0502040204020203" charset="0"/>
                <a:cs typeface="Bahnschrift" panose="020B0502040204020203" charset="0"/>
                <a:sym typeface="+mn-ea"/>
              </a:rPr>
              <a:t>III. </a:t>
            </a:r>
            <a:r>
              <a:rPr lang="en-GB">
                <a:latin typeface="Bahnschrift" panose="020B0502040204020203" charset="0"/>
                <a:cs typeface="Bahnschrift" panose="020B0502040204020203" charset="0"/>
                <a:sym typeface="+mn-ea"/>
              </a:rPr>
              <a:t>Technical</a:t>
            </a:r>
            <a:br>
              <a:rPr lang="en-GB">
                <a:latin typeface="Bahnschrift" panose="020B0502040204020203" charset="0"/>
                <a:cs typeface="Bahnschrift" panose="020B0502040204020203" charset="0"/>
              </a:rPr>
            </a:br>
            <a:endParaRPr lang="en-US">
              <a:latin typeface="Bahnschrift" panose="020B0502040204020203" charset="0"/>
              <a:cs typeface="Bahnschrift" panose="020B0502040204020203" charset="0"/>
            </a:endParaRPr>
          </a:p>
        </p:txBody>
      </p:sp>
      <p:sp>
        <p:nvSpPr>
          <p:cNvPr id="5" name="Text Box 4"/>
          <p:cNvSpPr txBox="1"/>
          <p:nvPr/>
        </p:nvSpPr>
        <p:spPr>
          <a:xfrm>
            <a:off x="1761808" y="1352550"/>
            <a:ext cx="2439035" cy="3615055"/>
          </a:xfrm>
          <a:prstGeom prst="rect">
            <a:avLst/>
          </a:prstGeom>
          <a:noFill/>
        </p:spPr>
        <p:txBody>
          <a:bodyPr wrap="none" rtlCol="0">
            <a:spAutoFit/>
          </a:bodyPr>
          <a:p>
            <a:pPr marL="342900" lvl="0" indent="-342900" algn="just">
              <a:spcAft>
                <a:spcPts val="1000"/>
              </a:spcAft>
              <a:buFont typeface="Wingdings" panose="05000000000000000000" pitchFamily="2" charset="2"/>
              <a:buChar char=""/>
            </a:pPr>
            <a:r>
              <a:rPr lang="en-US" dirty="0">
                <a:solidFill>
                  <a:schemeClr val="tx1"/>
                </a:solidFill>
                <a:effectLst/>
                <a:latin typeface="Bahnschrift" panose="020B0502040204020203" charset="0"/>
                <a:ea typeface="Calibri" panose="020F0502020204030204" charset="0"/>
                <a:cs typeface="Bahnschrift" panose="020B0502040204020203" charset="0"/>
                <a:sym typeface="+mn-ea"/>
              </a:rPr>
              <a:t>HTML5 &amp; CSS3.</a:t>
            </a:r>
            <a:endParaRPr lang="en-US" dirty="0">
              <a:solidFill>
                <a:schemeClr val="tx1"/>
              </a:solidFill>
              <a:effectLst/>
              <a:latin typeface="Bahnschrift" panose="020B0502040204020203" charset="0"/>
              <a:ea typeface="Calibri" panose="020F0502020204030204" charset="0"/>
              <a:cs typeface="Bahnschrift" panose="020B0502040204020203" charset="0"/>
            </a:endParaRPr>
          </a:p>
          <a:p>
            <a:pPr marL="342900" lvl="0" indent="-342900" algn="just">
              <a:spcAft>
                <a:spcPts val="1000"/>
              </a:spcAft>
              <a:buFont typeface="Wingdings" panose="05000000000000000000" pitchFamily="2" charset="2"/>
              <a:buChar char=""/>
            </a:pPr>
            <a:r>
              <a:rPr lang="en-US" dirty="0">
                <a:solidFill>
                  <a:schemeClr val="tx1"/>
                </a:solidFill>
                <a:effectLst/>
                <a:latin typeface="Bahnschrift" panose="020B0502040204020203" charset="0"/>
                <a:ea typeface="Calibri" panose="020F0502020204030204" charset="0"/>
                <a:cs typeface="Bahnschrift" panose="020B0502040204020203" charset="0"/>
                <a:sym typeface="+mn-ea"/>
              </a:rPr>
              <a:t>AOS</a:t>
            </a:r>
            <a:endParaRPr lang="en-US" dirty="0">
              <a:solidFill>
                <a:schemeClr val="tx1"/>
              </a:solidFill>
              <a:effectLst/>
              <a:latin typeface="Bahnschrift" panose="020B0502040204020203" charset="0"/>
              <a:ea typeface="Calibri" panose="020F0502020204030204" charset="0"/>
              <a:cs typeface="Bahnschrift" panose="020B0502040204020203" charset="0"/>
            </a:endParaRPr>
          </a:p>
          <a:p>
            <a:pPr marL="342900" lvl="0" indent="-342900" algn="just">
              <a:spcAft>
                <a:spcPts val="1000"/>
              </a:spcAft>
              <a:buFont typeface="Wingdings" panose="05000000000000000000" pitchFamily="2" charset="2"/>
              <a:buChar char=""/>
            </a:pPr>
            <a:r>
              <a:rPr lang="en-US" dirty="0">
                <a:solidFill>
                  <a:schemeClr val="tx1"/>
                </a:solidFill>
                <a:effectLst/>
                <a:latin typeface="Bahnschrift" panose="020B0502040204020203" charset="0"/>
                <a:ea typeface="Calibri" panose="020F0502020204030204" charset="0"/>
                <a:cs typeface="Bahnschrift" panose="020B0502040204020203" charset="0"/>
                <a:sym typeface="+mn-ea"/>
              </a:rPr>
              <a:t>Owl carousel</a:t>
            </a:r>
            <a:endParaRPr lang="en-US" dirty="0">
              <a:solidFill>
                <a:schemeClr val="tx1"/>
              </a:solidFill>
              <a:effectLst/>
              <a:latin typeface="Bahnschrift" panose="020B0502040204020203" charset="0"/>
              <a:ea typeface="Calibri" panose="020F0502020204030204" charset="0"/>
              <a:cs typeface="Bahnschrift" panose="020B0502040204020203" charset="0"/>
            </a:endParaRPr>
          </a:p>
          <a:p>
            <a:pPr marL="342900" lvl="0" indent="-342900" algn="just">
              <a:spcAft>
                <a:spcPts val="1000"/>
              </a:spcAft>
              <a:buFont typeface="Wingdings" panose="05000000000000000000" pitchFamily="2" charset="2"/>
              <a:buChar char=""/>
            </a:pPr>
            <a:r>
              <a:rPr lang="en-US" dirty="0">
                <a:solidFill>
                  <a:schemeClr val="tx1"/>
                </a:solidFill>
                <a:effectLst/>
                <a:latin typeface="Bahnschrift" panose="020B0502040204020203" charset="0"/>
                <a:ea typeface="Calibri" panose="020F0502020204030204" charset="0"/>
                <a:cs typeface="Bahnschrift" panose="020B0502040204020203" charset="0"/>
                <a:sym typeface="+mn-ea"/>
              </a:rPr>
              <a:t>Responsive Bootstrap</a:t>
            </a:r>
            <a:endParaRPr lang="en-US" dirty="0">
              <a:solidFill>
                <a:schemeClr val="tx1"/>
              </a:solidFill>
              <a:effectLst/>
              <a:latin typeface="Bahnschrift" panose="020B0502040204020203" charset="0"/>
              <a:ea typeface="Calibri" panose="020F0502020204030204" charset="0"/>
              <a:cs typeface="Bahnschrift" panose="020B0502040204020203" charset="0"/>
            </a:endParaRPr>
          </a:p>
          <a:p>
            <a:pPr marL="342900" lvl="0" indent="-342900" algn="just">
              <a:spcAft>
                <a:spcPts val="1000"/>
              </a:spcAft>
              <a:buFont typeface="Wingdings" panose="05000000000000000000" pitchFamily="2" charset="2"/>
              <a:buChar char=""/>
            </a:pPr>
            <a:r>
              <a:rPr lang="en-US" dirty="0">
                <a:solidFill>
                  <a:schemeClr val="tx1"/>
                </a:solidFill>
                <a:effectLst/>
                <a:latin typeface="Bahnschrift" panose="020B0502040204020203" charset="0"/>
                <a:ea typeface="Calibri" panose="020F0502020204030204" charset="0"/>
                <a:cs typeface="Bahnschrift" panose="020B0502040204020203" charset="0"/>
                <a:sym typeface="+mn-ea"/>
              </a:rPr>
              <a:t>Validation for bootstrap.</a:t>
            </a:r>
            <a:endParaRPr lang="en-US" dirty="0">
              <a:solidFill>
                <a:schemeClr val="tx1"/>
              </a:solidFill>
              <a:effectLst/>
              <a:latin typeface="Bahnschrift" panose="020B0502040204020203" charset="0"/>
              <a:ea typeface="Calibri" panose="020F0502020204030204" charset="0"/>
              <a:cs typeface="Bahnschrift" panose="020B0502040204020203" charset="0"/>
            </a:endParaRPr>
          </a:p>
          <a:p>
            <a:pPr marL="342900" lvl="0" indent="-342900" algn="just">
              <a:spcAft>
                <a:spcPts val="1000"/>
              </a:spcAft>
              <a:buFont typeface="Wingdings" panose="05000000000000000000" pitchFamily="2" charset="2"/>
              <a:buChar char=""/>
            </a:pPr>
            <a:r>
              <a:rPr lang="en-US" dirty="0" err="1">
                <a:solidFill>
                  <a:schemeClr val="tx1"/>
                </a:solidFill>
                <a:effectLst/>
                <a:latin typeface="Bahnschrift" panose="020B0502040204020203" charset="0"/>
                <a:ea typeface="Calibri" panose="020F0502020204030204" charset="0"/>
                <a:cs typeface="Bahnschrift" panose="020B0502040204020203" charset="0"/>
                <a:sym typeface="+mn-ea"/>
              </a:rPr>
              <a:t>JQuery</a:t>
            </a:r>
            <a:r>
              <a:rPr lang="en-US" dirty="0">
                <a:solidFill>
                  <a:schemeClr val="tx1"/>
                </a:solidFill>
                <a:effectLst/>
                <a:latin typeface="Bahnschrift" panose="020B0502040204020203" charset="0"/>
                <a:ea typeface="Calibri" panose="020F0502020204030204" charset="0"/>
                <a:cs typeface="Bahnschrift" panose="020B0502040204020203" charset="0"/>
                <a:sym typeface="+mn-ea"/>
              </a:rPr>
              <a:t> &amp; JavaScript.</a:t>
            </a:r>
            <a:endParaRPr lang="en-US" dirty="0">
              <a:solidFill>
                <a:schemeClr val="tx1"/>
              </a:solidFill>
              <a:effectLst/>
              <a:latin typeface="Bahnschrift" panose="020B0502040204020203" charset="0"/>
              <a:ea typeface="Calibri" panose="020F0502020204030204" charset="0"/>
              <a:cs typeface="Bahnschrift" panose="020B0502040204020203" charset="0"/>
            </a:endParaRPr>
          </a:p>
          <a:p>
            <a:pPr marL="342900" lvl="0" indent="-342900" algn="just">
              <a:spcAft>
                <a:spcPts val="1000"/>
              </a:spcAft>
              <a:buFont typeface="Wingdings" panose="05000000000000000000" pitchFamily="2" charset="2"/>
              <a:buChar char=""/>
            </a:pPr>
            <a:r>
              <a:rPr lang="en-US" dirty="0">
                <a:solidFill>
                  <a:schemeClr val="tx1"/>
                </a:solidFill>
                <a:effectLst/>
                <a:latin typeface="Bahnschrift" panose="020B0502040204020203" charset="0"/>
                <a:ea typeface="Calibri" panose="020F0502020204030204" charset="0"/>
                <a:cs typeface="Bahnschrift" panose="020B0502040204020203" charset="0"/>
                <a:sym typeface="+mn-ea"/>
              </a:rPr>
              <a:t>AJAX and JSON</a:t>
            </a:r>
            <a:endParaRPr lang="en-US" dirty="0">
              <a:solidFill>
                <a:schemeClr val="tx1"/>
              </a:solidFill>
              <a:effectLst/>
              <a:latin typeface="Bahnschrift" panose="020B0502040204020203" charset="0"/>
              <a:ea typeface="Calibri" panose="020F0502020204030204" charset="0"/>
              <a:cs typeface="Bahnschrift" panose="020B0502040204020203" charset="0"/>
            </a:endParaRPr>
          </a:p>
          <a:p>
            <a:pPr marL="342900" lvl="0" indent="-342900" algn="just">
              <a:spcAft>
                <a:spcPts val="1000"/>
              </a:spcAft>
              <a:buFont typeface="Wingdings" panose="05000000000000000000" pitchFamily="2" charset="2"/>
              <a:buChar char=""/>
            </a:pPr>
            <a:r>
              <a:rPr lang="en-US" dirty="0">
                <a:solidFill>
                  <a:schemeClr val="tx1"/>
                </a:solidFill>
                <a:effectLst/>
                <a:latin typeface="Bahnschrift" panose="020B0502040204020203" charset="0"/>
                <a:ea typeface="Calibri" panose="020F0502020204030204" charset="0"/>
                <a:cs typeface="Bahnschrift" panose="020B0502040204020203" charset="0"/>
                <a:sym typeface="+mn-ea"/>
              </a:rPr>
              <a:t>Local Storage </a:t>
            </a:r>
            <a:endParaRPr lang="en-US" dirty="0">
              <a:solidFill>
                <a:schemeClr val="tx1"/>
              </a:solidFill>
              <a:effectLst/>
              <a:latin typeface="Bahnschrift" panose="020B0502040204020203" charset="0"/>
              <a:ea typeface="Calibri" panose="020F0502020204030204" charset="0"/>
              <a:cs typeface="Bahnschrift" panose="020B0502040204020203" charset="0"/>
            </a:endParaRPr>
          </a:p>
          <a:p>
            <a:pPr marL="342900" lvl="0" indent="-342900" algn="just">
              <a:spcAft>
                <a:spcPts val="1000"/>
              </a:spcAft>
              <a:buFont typeface="Wingdings" panose="05000000000000000000" pitchFamily="2" charset="2"/>
              <a:buChar char=""/>
            </a:pPr>
            <a:r>
              <a:rPr lang="en-US" dirty="0">
                <a:solidFill>
                  <a:schemeClr val="tx1"/>
                </a:solidFill>
                <a:effectLst/>
                <a:latin typeface="Bahnschrift" panose="020B0502040204020203" charset="0"/>
                <a:ea typeface="Calibri" panose="020F0502020204030204" charset="0"/>
                <a:cs typeface="Bahnschrift" panose="020B0502040204020203" charset="0"/>
                <a:sym typeface="+mn-ea"/>
              </a:rPr>
              <a:t>Material for bootstrap:</a:t>
            </a:r>
            <a:endParaRPr lang="en-US" dirty="0">
              <a:solidFill>
                <a:schemeClr val="tx1"/>
              </a:solidFill>
              <a:effectLst/>
              <a:latin typeface="Bahnschrift" panose="020B0502040204020203" charset="0"/>
              <a:ea typeface="Calibri" panose="020F0502020204030204" charset="0"/>
              <a:cs typeface="Bahnschrift" panose="020B0502040204020203" charset="0"/>
            </a:endParaRPr>
          </a:p>
          <a:p>
            <a:pPr algn="just"/>
            <a:endParaRPr lang="en-US" dirty="0">
              <a:latin typeface="Bahnschrift" panose="020B0502040204020203" charset="0"/>
              <a:cs typeface="Bahnschrift" panose="020B0502040204020203" charset="0"/>
            </a:endParaRPr>
          </a:p>
          <a:p>
            <a:endParaRPr lang="en-US">
              <a:latin typeface="Bahnschrift" panose="020B0502040204020203" charset="0"/>
              <a:cs typeface="Bahnschrift" panose="020B0502040204020203" charset="0"/>
            </a:endParaRPr>
          </a:p>
        </p:txBody>
      </p:sp>
      <p:sp>
        <p:nvSpPr>
          <p:cNvPr id="7" name="Text Box 6"/>
          <p:cNvSpPr txBox="1"/>
          <p:nvPr/>
        </p:nvSpPr>
        <p:spPr>
          <a:xfrm>
            <a:off x="4337368" y="1276350"/>
            <a:ext cx="3957955" cy="4066540"/>
          </a:xfrm>
          <a:prstGeom prst="rect">
            <a:avLst/>
          </a:prstGeom>
          <a:noFill/>
        </p:spPr>
        <p:txBody>
          <a:bodyPr wrap="none" rtlCol="0">
            <a:spAutoFit/>
          </a:bodyPr>
          <a:p>
            <a:pPr marL="342900" lvl="0" indent="-342900" algn="just">
              <a:lnSpc>
                <a:spcPct val="150000"/>
              </a:lnSpc>
              <a:spcAft>
                <a:spcPts val="1000"/>
              </a:spcAft>
              <a:buFont typeface="Wingdings" panose="05000000000000000000" pitchFamily="2" charset="2"/>
              <a:buChar char=""/>
            </a:pPr>
            <a:r>
              <a:rPr lang="en-US" dirty="0">
                <a:solidFill>
                  <a:schemeClr val="tx1"/>
                </a:solidFill>
                <a:effectLst/>
                <a:latin typeface="Bahnschrift" panose="020B0502040204020203" charset="0"/>
                <a:ea typeface="Calibri" panose="020F0502020204030204" charset="0"/>
                <a:cs typeface="Bahnschrift" panose="020B0502040204020203" charset="0"/>
                <a:sym typeface="+mn-ea"/>
              </a:rPr>
              <a:t>Material for bootstrap:</a:t>
            </a:r>
            <a:r>
              <a:rPr lang="en-US" dirty="0">
                <a:effectLst/>
                <a:latin typeface="Bahnschrift" panose="020B0502040204020203" charset="0"/>
                <a:ea typeface="Calibri" panose="020F0502020204030204" charset="0"/>
                <a:cs typeface="Bahnschrift" panose="020B0502040204020203" charset="0"/>
                <a:sym typeface="+mn-ea"/>
              </a:rPr>
              <a:t> </a:t>
            </a:r>
            <a:endParaRPr lang="en-US" dirty="0">
              <a:effectLst/>
              <a:latin typeface="Bahnschrift" panose="020B0502040204020203" charset="0"/>
              <a:ea typeface="Calibri" panose="020F0502020204030204" charset="0"/>
              <a:cs typeface="Bahnschrift" panose="020B0502040204020203" charset="0"/>
            </a:endParaRPr>
          </a:p>
          <a:p>
            <a:pPr marL="2171700" lvl="4" indent="-342900" algn="just">
              <a:spcAft>
                <a:spcPts val="1000"/>
              </a:spcAft>
              <a:buFont typeface="Wingdings" panose="05000000000000000000" pitchFamily="2" charset="2"/>
              <a:buChar char=""/>
            </a:pPr>
            <a:r>
              <a:rPr lang="en-US" dirty="0">
                <a:effectLst/>
                <a:latin typeface="Bahnschrift" panose="020B0502040204020203" charset="0"/>
                <a:ea typeface="Calibri" panose="020F0502020204030204" charset="0"/>
                <a:cs typeface="Bahnschrift" panose="020B0502040204020203" charset="0"/>
                <a:sym typeface="+mn-ea"/>
              </a:rPr>
              <a:t>JS popover.</a:t>
            </a:r>
            <a:endParaRPr lang="en-US" dirty="0">
              <a:effectLst/>
              <a:latin typeface="Bahnschrift" panose="020B0502040204020203" charset="0"/>
              <a:ea typeface="Calibri" panose="020F0502020204030204" charset="0"/>
              <a:cs typeface="Bahnschrift" panose="020B0502040204020203" charset="0"/>
            </a:endParaRPr>
          </a:p>
          <a:p>
            <a:pPr marL="2171700" lvl="4" indent="-342900" algn="just">
              <a:spcAft>
                <a:spcPts val="1000"/>
              </a:spcAft>
              <a:buFont typeface="Wingdings" panose="05000000000000000000" pitchFamily="2" charset="2"/>
              <a:buChar char=""/>
            </a:pPr>
            <a:r>
              <a:rPr lang="en-US" dirty="0">
                <a:effectLst/>
                <a:latin typeface="Bahnschrift" panose="020B0502040204020203" charset="0"/>
                <a:ea typeface="Calibri" panose="020F0502020204030204" charset="0"/>
                <a:cs typeface="Bahnschrift" panose="020B0502040204020203" charset="0"/>
                <a:sym typeface="+mn-ea"/>
              </a:rPr>
              <a:t>JS </a:t>
            </a:r>
            <a:r>
              <a:rPr lang="en-US" dirty="0" err="1">
                <a:effectLst/>
                <a:latin typeface="Bahnschrift" panose="020B0502040204020203" charset="0"/>
                <a:ea typeface="Calibri" panose="020F0502020204030204" charset="0"/>
                <a:cs typeface="Bahnschrift" panose="020B0502040204020203" charset="0"/>
                <a:sym typeface="+mn-ea"/>
              </a:rPr>
              <a:t>Scrollspy</a:t>
            </a:r>
            <a:r>
              <a:rPr lang="en-US" dirty="0">
                <a:effectLst/>
                <a:latin typeface="Bahnschrift" panose="020B0502040204020203" charset="0"/>
                <a:ea typeface="Calibri" panose="020F0502020204030204" charset="0"/>
                <a:cs typeface="Bahnschrift" panose="020B0502040204020203" charset="0"/>
                <a:sym typeface="+mn-ea"/>
              </a:rPr>
              <a:t>.</a:t>
            </a:r>
            <a:endParaRPr lang="en-US" dirty="0">
              <a:effectLst/>
              <a:latin typeface="Bahnschrift" panose="020B0502040204020203" charset="0"/>
              <a:ea typeface="Calibri" panose="020F0502020204030204" charset="0"/>
              <a:cs typeface="Bahnschrift" panose="020B0502040204020203" charset="0"/>
            </a:endParaRPr>
          </a:p>
          <a:p>
            <a:pPr marL="2171700" lvl="4" indent="-342900" algn="just">
              <a:spcAft>
                <a:spcPts val="1000"/>
              </a:spcAft>
              <a:buFont typeface="Wingdings" panose="05000000000000000000" pitchFamily="2" charset="2"/>
              <a:buChar char=""/>
            </a:pPr>
            <a:r>
              <a:rPr lang="en-US" dirty="0">
                <a:effectLst/>
                <a:latin typeface="Bahnschrift" panose="020B0502040204020203" charset="0"/>
                <a:ea typeface="Calibri" panose="020F0502020204030204" charset="0"/>
                <a:cs typeface="Bahnschrift" panose="020B0502040204020203" charset="0"/>
                <a:sym typeface="+mn-ea"/>
              </a:rPr>
              <a:t>Modal.</a:t>
            </a:r>
            <a:endParaRPr lang="en-US" dirty="0">
              <a:effectLst/>
              <a:latin typeface="Bahnschrift" panose="020B0502040204020203" charset="0"/>
              <a:ea typeface="Calibri" panose="020F0502020204030204" charset="0"/>
              <a:cs typeface="Bahnschrift" panose="020B0502040204020203" charset="0"/>
            </a:endParaRPr>
          </a:p>
          <a:p>
            <a:pPr marL="2171700" lvl="4" indent="-342900" algn="just">
              <a:spcAft>
                <a:spcPts val="1000"/>
              </a:spcAft>
              <a:buFont typeface="Wingdings" panose="05000000000000000000" pitchFamily="2" charset="2"/>
              <a:buChar char=""/>
            </a:pPr>
            <a:r>
              <a:rPr lang="en-US" dirty="0" err="1">
                <a:effectLst/>
                <a:latin typeface="Bahnschrift" panose="020B0502040204020203" charset="0"/>
                <a:ea typeface="Calibri" panose="020F0502020204030204" charset="0"/>
                <a:cs typeface="Bahnschrift" panose="020B0502040204020203" charset="0"/>
                <a:sym typeface="+mn-ea"/>
              </a:rPr>
              <a:t>BootStrap</a:t>
            </a:r>
            <a:r>
              <a:rPr lang="en-US" dirty="0">
                <a:effectLst/>
                <a:latin typeface="Bahnschrift" panose="020B0502040204020203" charset="0"/>
                <a:ea typeface="Calibri" panose="020F0502020204030204" charset="0"/>
                <a:cs typeface="Bahnschrift" panose="020B0502040204020203" charset="0"/>
                <a:sym typeface="+mn-ea"/>
              </a:rPr>
              <a:t> Carousel.</a:t>
            </a:r>
            <a:endParaRPr lang="en-US" dirty="0">
              <a:effectLst/>
              <a:latin typeface="Bahnschrift" panose="020B0502040204020203" charset="0"/>
              <a:ea typeface="Calibri" panose="020F0502020204030204" charset="0"/>
              <a:cs typeface="Bahnschrift" panose="020B0502040204020203" charset="0"/>
            </a:endParaRPr>
          </a:p>
          <a:p>
            <a:pPr marL="2171700" lvl="4" indent="-342900" algn="just">
              <a:spcAft>
                <a:spcPts val="1000"/>
              </a:spcAft>
              <a:buFont typeface="Wingdings" panose="05000000000000000000" pitchFamily="2" charset="2"/>
              <a:buChar char=""/>
            </a:pPr>
            <a:r>
              <a:rPr lang="en-US" dirty="0">
                <a:effectLst/>
                <a:latin typeface="Bahnschrift" panose="020B0502040204020203" charset="0"/>
                <a:ea typeface="Calibri" panose="020F0502020204030204" charset="0"/>
                <a:cs typeface="Bahnschrift" panose="020B0502040204020203" charset="0"/>
                <a:sym typeface="+mn-ea"/>
              </a:rPr>
              <a:t>Button.</a:t>
            </a:r>
            <a:endParaRPr lang="en-US" dirty="0">
              <a:effectLst/>
              <a:latin typeface="Bahnschrift" panose="020B0502040204020203" charset="0"/>
              <a:ea typeface="Calibri" panose="020F0502020204030204" charset="0"/>
              <a:cs typeface="Bahnschrift" panose="020B0502040204020203" charset="0"/>
            </a:endParaRPr>
          </a:p>
          <a:p>
            <a:pPr marL="2171700" lvl="4" indent="-342900" algn="just">
              <a:spcAft>
                <a:spcPts val="1000"/>
              </a:spcAft>
              <a:buFont typeface="Wingdings" panose="05000000000000000000" pitchFamily="2" charset="2"/>
              <a:buChar char=""/>
            </a:pPr>
            <a:r>
              <a:rPr lang="en-US" dirty="0">
                <a:effectLst/>
                <a:latin typeface="Bahnschrift" panose="020B0502040204020203" charset="0"/>
                <a:ea typeface="Calibri" panose="020F0502020204030204" charset="0"/>
                <a:cs typeface="Bahnschrift" panose="020B0502040204020203" charset="0"/>
                <a:sym typeface="+mn-ea"/>
              </a:rPr>
              <a:t>Form.</a:t>
            </a:r>
            <a:endParaRPr lang="en-US" dirty="0">
              <a:effectLst/>
              <a:latin typeface="Bahnschrift" panose="020B0502040204020203" charset="0"/>
              <a:ea typeface="Calibri" panose="020F0502020204030204" charset="0"/>
              <a:cs typeface="Bahnschrift" panose="020B0502040204020203" charset="0"/>
            </a:endParaRPr>
          </a:p>
          <a:p>
            <a:pPr marL="2171700" lvl="4" indent="-342900" algn="just">
              <a:spcAft>
                <a:spcPts val="1000"/>
              </a:spcAft>
              <a:buFont typeface="Wingdings" panose="05000000000000000000" pitchFamily="2" charset="2"/>
              <a:buChar char=""/>
            </a:pPr>
            <a:r>
              <a:rPr lang="en-US" dirty="0">
                <a:effectLst/>
                <a:latin typeface="Bahnschrift" panose="020B0502040204020203" charset="0"/>
                <a:ea typeface="Calibri" panose="020F0502020204030204" charset="0"/>
                <a:cs typeface="Bahnschrift" panose="020B0502040204020203" charset="0"/>
                <a:sym typeface="+mn-ea"/>
              </a:rPr>
              <a:t>Bootstrap Grid</a:t>
            </a:r>
            <a:endParaRPr lang="en-US" dirty="0">
              <a:effectLst/>
              <a:latin typeface="Bahnschrift" panose="020B0502040204020203" charset="0"/>
              <a:ea typeface="Calibri" panose="020F0502020204030204" charset="0"/>
              <a:cs typeface="Bahnschrift" panose="020B0502040204020203" charset="0"/>
            </a:endParaRPr>
          </a:p>
          <a:p>
            <a:pPr marL="2171700" lvl="4" indent="-342900" algn="just">
              <a:spcAft>
                <a:spcPts val="1000"/>
              </a:spcAft>
              <a:buFont typeface="Wingdings" panose="05000000000000000000" pitchFamily="2" charset="2"/>
              <a:buChar char=""/>
            </a:pPr>
            <a:r>
              <a:rPr lang="en-US" dirty="0">
                <a:effectLst/>
                <a:latin typeface="Bahnschrift" panose="020B0502040204020203" charset="0"/>
                <a:ea typeface="Calibri" panose="020F0502020204030204" charset="0"/>
                <a:cs typeface="Bahnschrift" panose="020B0502040204020203" charset="0"/>
                <a:sym typeface="+mn-ea"/>
              </a:rPr>
              <a:t>…….</a:t>
            </a:r>
            <a:endParaRPr lang="en-US" dirty="0">
              <a:effectLst/>
              <a:latin typeface="Bahnschrift" panose="020B0502040204020203" charset="0"/>
              <a:ea typeface="Calibri" panose="020F0502020204030204" charset="0"/>
              <a:cs typeface="Bahnschrift" panose="020B0502040204020203" charset="0"/>
            </a:endParaRPr>
          </a:p>
          <a:p>
            <a:pPr lvl="0" algn="just">
              <a:spcAft>
                <a:spcPts val="1000"/>
              </a:spcAft>
            </a:pPr>
            <a:endParaRPr lang="en-US" dirty="0">
              <a:solidFill>
                <a:schemeClr val="tx1"/>
              </a:solidFill>
              <a:effectLst/>
              <a:latin typeface="Bahnschrift" panose="020B0502040204020203" charset="0"/>
              <a:ea typeface="Calibri" panose="020F0502020204030204" charset="0"/>
              <a:cs typeface="Bahnschrift" panose="020B0502040204020203" charset="0"/>
            </a:endParaRPr>
          </a:p>
          <a:p>
            <a:pPr algn="just"/>
            <a:endParaRPr lang="en-US" dirty="0">
              <a:latin typeface="Bahnschrift" panose="020B0502040204020203" charset="0"/>
              <a:cs typeface="Bahnschrift" panose="020B0502040204020203" charset="0"/>
            </a:endParaRPr>
          </a:p>
          <a:p>
            <a:endParaRPr lang="en-US">
              <a:latin typeface="Bahnschrift" panose="020B0502040204020203" charset="0"/>
              <a:cs typeface="Bahnschrift" panose="020B0502040204020203"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3"/>
          <p:cNvSpPr txBox="1">
            <a:spLocks noGrp="1"/>
          </p:cNvSpPr>
          <p:nvPr>
            <p:ph type="title"/>
          </p:nvPr>
        </p:nvSpPr>
        <p:spPr>
          <a:xfrm>
            <a:off x="2133600" y="1581150"/>
            <a:ext cx="4849500" cy="1857000"/>
          </a:xfrm>
          <a:prstGeom prst="rect">
            <a:avLst/>
          </a:prstGeom>
        </p:spPr>
        <p:txBody>
          <a:bodyPr spcFirstLastPara="1" wrap="square" lIns="91425" tIns="91425" rIns="91425" bIns="91425" anchor="b" anchorCtr="0">
            <a:noAutofit/>
          </a:bodyPr>
          <a:lstStyle/>
          <a:p>
            <a:r>
              <a:rPr lang="en-US" sz="4000" dirty="0" smtClean="0">
                <a:latin typeface="Bahnschrift" panose="020B0502040204020203" charset="0"/>
                <a:cs typeface="Bahnschrift" panose="020B0502040204020203" charset="0"/>
              </a:rPr>
              <a:t>Website</a:t>
            </a:r>
            <a:endParaRPr lang="en-US" sz="4000" dirty="0">
              <a:latin typeface="Bahnschrift" panose="020B0502040204020203" charset="0"/>
              <a:cs typeface="Bahnschrift" panose="020B0502040204020203" charset="0"/>
            </a:endParaRPr>
          </a:p>
        </p:txBody>
      </p:sp>
      <p:sp>
        <p:nvSpPr>
          <p:cNvPr id="595" name="Google Shape;595;p33"/>
          <p:cNvSpPr txBox="1">
            <a:spLocks noGrp="1"/>
          </p:cNvSpPr>
          <p:nvPr>
            <p:ph type="title" idx="2"/>
          </p:nvPr>
        </p:nvSpPr>
        <p:spPr>
          <a:xfrm>
            <a:off x="2147250" y="894075"/>
            <a:ext cx="4849500" cy="110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IV</a:t>
            </a:r>
            <a:endParaRPr lang="en-US" dirty="0" smtClean="0"/>
          </a:p>
        </p:txBody>
      </p:sp>
      <p:grpSp>
        <p:nvGrpSpPr>
          <p:cNvPr id="2" name="Google Shape;597;p33"/>
          <p:cNvGrpSpPr/>
          <p:nvPr/>
        </p:nvGrpSpPr>
        <p:grpSpPr>
          <a:xfrm flipH="1">
            <a:off x="400732" y="535002"/>
            <a:ext cx="1660179" cy="1620497"/>
            <a:chOff x="6895288" y="3067413"/>
            <a:chExt cx="1769725" cy="1727425"/>
          </a:xfrm>
        </p:grpSpPr>
        <p:sp>
          <p:nvSpPr>
            <p:cNvPr id="598" name="Google Shape;598;p33"/>
            <p:cNvSpPr/>
            <p:nvPr/>
          </p:nvSpPr>
          <p:spPr>
            <a:xfrm>
              <a:off x="6961938" y="3259188"/>
              <a:ext cx="1486900" cy="1488550"/>
            </a:xfrm>
            <a:custGeom>
              <a:avLst/>
              <a:gdLst/>
              <a:ahLst/>
              <a:cxnLst/>
              <a:rect l="l" t="t" r="r" b="b"/>
              <a:pathLst>
                <a:path w="59476" h="59542" extrusionOk="0">
                  <a:moveTo>
                    <a:pt x="397" y="399"/>
                  </a:moveTo>
                  <a:lnTo>
                    <a:pt x="58951" y="4639"/>
                  </a:lnTo>
                  <a:lnTo>
                    <a:pt x="38015" y="59106"/>
                  </a:lnTo>
                  <a:lnTo>
                    <a:pt x="3588" y="50903"/>
                  </a:lnTo>
                  <a:lnTo>
                    <a:pt x="397" y="399"/>
                  </a:lnTo>
                  <a:close/>
                  <a:moveTo>
                    <a:pt x="0" y="1"/>
                  </a:moveTo>
                  <a:lnTo>
                    <a:pt x="3238" y="51199"/>
                  </a:lnTo>
                  <a:lnTo>
                    <a:pt x="38243" y="59541"/>
                  </a:lnTo>
                  <a:lnTo>
                    <a:pt x="59475" y="4304"/>
                  </a:lnTo>
                  <a:lnTo>
                    <a:pt x="213" y="1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33"/>
            <p:cNvSpPr/>
            <p:nvPr/>
          </p:nvSpPr>
          <p:spPr>
            <a:xfrm>
              <a:off x="6895288" y="3415188"/>
              <a:ext cx="1248125" cy="1226800"/>
            </a:xfrm>
            <a:custGeom>
              <a:avLst/>
              <a:gdLst/>
              <a:ahLst/>
              <a:cxnLst/>
              <a:rect l="l" t="t" r="r" b="b"/>
              <a:pathLst>
                <a:path w="49925" h="49072" extrusionOk="0">
                  <a:moveTo>
                    <a:pt x="13237" y="49071"/>
                  </a:moveTo>
                  <a:lnTo>
                    <a:pt x="1" y="5913"/>
                  </a:lnTo>
                  <a:lnTo>
                    <a:pt x="49925" y="0"/>
                  </a:lnTo>
                  <a:lnTo>
                    <a:pt x="41232" y="484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33"/>
            <p:cNvSpPr/>
            <p:nvPr/>
          </p:nvSpPr>
          <p:spPr>
            <a:xfrm>
              <a:off x="7058688" y="3309488"/>
              <a:ext cx="1248125" cy="1210000"/>
            </a:xfrm>
            <a:custGeom>
              <a:avLst/>
              <a:gdLst/>
              <a:ahLst/>
              <a:cxnLst/>
              <a:rect l="l" t="t" r="r" b="b"/>
              <a:pathLst>
                <a:path w="49925" h="48400" extrusionOk="0">
                  <a:moveTo>
                    <a:pt x="10929" y="47148"/>
                  </a:moveTo>
                  <a:lnTo>
                    <a:pt x="1" y="5913"/>
                  </a:lnTo>
                  <a:lnTo>
                    <a:pt x="49924" y="0"/>
                  </a:lnTo>
                  <a:lnTo>
                    <a:pt x="41234" y="48400"/>
                  </a:lnTo>
                  <a:close/>
                </a:path>
              </a:pathLst>
            </a:custGeom>
            <a:solidFill>
              <a:srgbClr val="9CD9DE">
                <a:alpha val="4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33"/>
            <p:cNvSpPr/>
            <p:nvPr/>
          </p:nvSpPr>
          <p:spPr>
            <a:xfrm>
              <a:off x="7195238" y="3213738"/>
              <a:ext cx="1469775" cy="1330225"/>
            </a:xfrm>
            <a:custGeom>
              <a:avLst/>
              <a:gdLst/>
              <a:ahLst/>
              <a:cxnLst/>
              <a:rect l="l" t="t" r="r" b="b"/>
              <a:pathLst>
                <a:path w="58791" h="53209" extrusionOk="0">
                  <a:moveTo>
                    <a:pt x="1" y="45907"/>
                  </a:moveTo>
                  <a:lnTo>
                    <a:pt x="3593" y="0"/>
                  </a:lnTo>
                  <a:lnTo>
                    <a:pt x="58791" y="3846"/>
                  </a:lnTo>
                  <a:lnTo>
                    <a:pt x="39816" y="53208"/>
                  </a:lnTo>
                  <a:close/>
                </a:path>
              </a:pathLst>
            </a:custGeom>
            <a:solidFill>
              <a:srgbClr val="FFFFFF">
                <a:alpha val="4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33"/>
            <p:cNvSpPr/>
            <p:nvPr/>
          </p:nvSpPr>
          <p:spPr>
            <a:xfrm>
              <a:off x="7079913" y="3348313"/>
              <a:ext cx="1469775" cy="1330225"/>
            </a:xfrm>
            <a:custGeom>
              <a:avLst/>
              <a:gdLst/>
              <a:ahLst/>
              <a:cxnLst/>
              <a:rect l="l" t="t" r="r" b="b"/>
              <a:pathLst>
                <a:path w="58791" h="53209" extrusionOk="0">
                  <a:moveTo>
                    <a:pt x="1" y="45907"/>
                  </a:moveTo>
                  <a:lnTo>
                    <a:pt x="3591" y="0"/>
                  </a:lnTo>
                  <a:lnTo>
                    <a:pt x="58791" y="3845"/>
                  </a:lnTo>
                  <a:lnTo>
                    <a:pt x="39816" y="5320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33"/>
            <p:cNvSpPr/>
            <p:nvPr/>
          </p:nvSpPr>
          <p:spPr>
            <a:xfrm>
              <a:off x="7334713" y="3067413"/>
              <a:ext cx="773800" cy="773800"/>
            </a:xfrm>
            <a:custGeom>
              <a:avLst/>
              <a:gdLst/>
              <a:ahLst/>
              <a:cxnLst/>
              <a:rect l="l" t="t" r="r" b="b"/>
              <a:pathLst>
                <a:path w="30952" h="30952" extrusionOk="0">
                  <a:moveTo>
                    <a:pt x="8441" y="27066"/>
                  </a:moveTo>
                  <a:cubicBezTo>
                    <a:pt x="2041" y="23182"/>
                    <a:pt x="0" y="14844"/>
                    <a:pt x="3886" y="8441"/>
                  </a:cubicBezTo>
                  <a:cubicBezTo>
                    <a:pt x="7770" y="2041"/>
                    <a:pt x="16110" y="1"/>
                    <a:pt x="22510" y="3886"/>
                  </a:cubicBezTo>
                  <a:cubicBezTo>
                    <a:pt x="28911" y="7770"/>
                    <a:pt x="30951" y="16109"/>
                    <a:pt x="27065" y="22511"/>
                  </a:cubicBezTo>
                  <a:cubicBezTo>
                    <a:pt x="23182" y="28911"/>
                    <a:pt x="14843" y="30952"/>
                    <a:pt x="8441" y="270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33"/>
            <p:cNvSpPr/>
            <p:nvPr/>
          </p:nvSpPr>
          <p:spPr>
            <a:xfrm>
              <a:off x="7396488" y="3102063"/>
              <a:ext cx="757850" cy="690125"/>
            </a:xfrm>
            <a:custGeom>
              <a:avLst/>
              <a:gdLst/>
              <a:ahLst/>
              <a:cxnLst/>
              <a:rect l="l" t="t" r="r" b="b"/>
              <a:pathLst>
                <a:path w="30314" h="27605" extrusionOk="0">
                  <a:moveTo>
                    <a:pt x="15182" y="487"/>
                  </a:moveTo>
                  <a:cubicBezTo>
                    <a:pt x="17589" y="487"/>
                    <a:pt x="19957" y="1144"/>
                    <a:pt x="22066" y="2423"/>
                  </a:cubicBezTo>
                  <a:cubicBezTo>
                    <a:pt x="27391" y="5655"/>
                    <a:pt x="29782" y="12268"/>
                    <a:pt x="27749" y="18146"/>
                  </a:cubicBezTo>
                  <a:cubicBezTo>
                    <a:pt x="27442" y="19038"/>
                    <a:pt x="27033" y="19902"/>
                    <a:pt x="26542" y="20715"/>
                  </a:cubicBezTo>
                  <a:cubicBezTo>
                    <a:pt x="24039" y="24838"/>
                    <a:pt x="19638" y="27119"/>
                    <a:pt x="15135" y="27119"/>
                  </a:cubicBezTo>
                  <a:cubicBezTo>
                    <a:pt x="12783" y="27119"/>
                    <a:pt x="10403" y="26497"/>
                    <a:pt x="8250" y="25190"/>
                  </a:cubicBezTo>
                  <a:cubicBezTo>
                    <a:pt x="2924" y="21958"/>
                    <a:pt x="533" y="15345"/>
                    <a:pt x="2566" y="9467"/>
                  </a:cubicBezTo>
                  <a:cubicBezTo>
                    <a:pt x="2875" y="8576"/>
                    <a:pt x="3281" y="7711"/>
                    <a:pt x="3775" y="6899"/>
                  </a:cubicBezTo>
                  <a:cubicBezTo>
                    <a:pt x="5620" y="3858"/>
                    <a:pt x="8539" y="1719"/>
                    <a:pt x="11993" y="874"/>
                  </a:cubicBezTo>
                  <a:cubicBezTo>
                    <a:pt x="13051" y="615"/>
                    <a:pt x="14121" y="487"/>
                    <a:pt x="15182" y="487"/>
                  </a:cubicBezTo>
                  <a:close/>
                  <a:moveTo>
                    <a:pt x="15184" y="1"/>
                  </a:moveTo>
                  <a:cubicBezTo>
                    <a:pt x="14083" y="1"/>
                    <a:pt x="12975" y="133"/>
                    <a:pt x="11879" y="402"/>
                  </a:cubicBezTo>
                  <a:cubicBezTo>
                    <a:pt x="8299" y="1276"/>
                    <a:pt x="5272" y="3494"/>
                    <a:pt x="3359" y="6645"/>
                  </a:cubicBezTo>
                  <a:cubicBezTo>
                    <a:pt x="2848" y="7489"/>
                    <a:pt x="2426" y="8384"/>
                    <a:pt x="2107" y="9309"/>
                  </a:cubicBezTo>
                  <a:lnTo>
                    <a:pt x="2107" y="9311"/>
                  </a:lnTo>
                  <a:cubicBezTo>
                    <a:pt x="1" y="15401"/>
                    <a:pt x="2479" y="22254"/>
                    <a:pt x="7997" y="25604"/>
                  </a:cubicBezTo>
                  <a:cubicBezTo>
                    <a:pt x="10229" y="26960"/>
                    <a:pt x="12697" y="27605"/>
                    <a:pt x="15135" y="27605"/>
                  </a:cubicBezTo>
                  <a:cubicBezTo>
                    <a:pt x="19803" y="27605"/>
                    <a:pt x="24363" y="25240"/>
                    <a:pt x="26956" y="20966"/>
                  </a:cubicBezTo>
                  <a:cubicBezTo>
                    <a:pt x="27469" y="20125"/>
                    <a:pt x="27888" y="19229"/>
                    <a:pt x="28209" y="18305"/>
                  </a:cubicBezTo>
                  <a:cubicBezTo>
                    <a:pt x="30314" y="12212"/>
                    <a:pt x="27838" y="5359"/>
                    <a:pt x="22318" y="2009"/>
                  </a:cubicBezTo>
                  <a:cubicBezTo>
                    <a:pt x="20132" y="682"/>
                    <a:pt x="17678" y="1"/>
                    <a:pt x="15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33"/>
            <p:cNvSpPr/>
            <p:nvPr/>
          </p:nvSpPr>
          <p:spPr>
            <a:xfrm>
              <a:off x="7757763" y="3502463"/>
              <a:ext cx="74350" cy="165750"/>
            </a:xfrm>
            <a:custGeom>
              <a:avLst/>
              <a:gdLst/>
              <a:ahLst/>
              <a:cxnLst/>
              <a:rect l="l" t="t" r="r" b="b"/>
              <a:pathLst>
                <a:path w="2974" h="6630" extrusionOk="0">
                  <a:moveTo>
                    <a:pt x="1957" y="0"/>
                  </a:moveTo>
                  <a:cubicBezTo>
                    <a:pt x="1519" y="0"/>
                    <a:pt x="1130" y="308"/>
                    <a:pt x="1041" y="753"/>
                  </a:cubicBezTo>
                  <a:lnTo>
                    <a:pt x="99" y="5517"/>
                  </a:lnTo>
                  <a:lnTo>
                    <a:pt x="99" y="5515"/>
                  </a:lnTo>
                  <a:lnTo>
                    <a:pt x="99" y="5515"/>
                  </a:lnTo>
                  <a:cubicBezTo>
                    <a:pt x="0" y="6022"/>
                    <a:pt x="329" y="6511"/>
                    <a:pt x="836" y="6612"/>
                  </a:cubicBezTo>
                  <a:cubicBezTo>
                    <a:pt x="897" y="6624"/>
                    <a:pt x="958" y="6630"/>
                    <a:pt x="1019" y="6630"/>
                  </a:cubicBezTo>
                  <a:cubicBezTo>
                    <a:pt x="1454" y="6630"/>
                    <a:pt x="1844" y="6322"/>
                    <a:pt x="1933" y="5877"/>
                  </a:cubicBezTo>
                  <a:lnTo>
                    <a:pt x="2873" y="1115"/>
                  </a:lnTo>
                  <a:cubicBezTo>
                    <a:pt x="2973" y="610"/>
                    <a:pt x="2643" y="119"/>
                    <a:pt x="2138" y="18"/>
                  </a:cubicBezTo>
                  <a:cubicBezTo>
                    <a:pt x="2077"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33"/>
            <p:cNvSpPr/>
            <p:nvPr/>
          </p:nvSpPr>
          <p:spPr>
            <a:xfrm>
              <a:off x="7604188" y="3371463"/>
              <a:ext cx="103600" cy="103650"/>
            </a:xfrm>
            <a:custGeom>
              <a:avLst/>
              <a:gdLst/>
              <a:ahLst/>
              <a:cxnLst/>
              <a:rect l="l" t="t" r="r" b="b"/>
              <a:pathLst>
                <a:path w="4144" h="4146" extrusionOk="0">
                  <a:moveTo>
                    <a:pt x="203" y="1705"/>
                  </a:moveTo>
                  <a:cubicBezTo>
                    <a:pt x="0" y="2736"/>
                    <a:pt x="672" y="3740"/>
                    <a:pt x="1702" y="3941"/>
                  </a:cubicBezTo>
                  <a:cubicBezTo>
                    <a:pt x="2733" y="4146"/>
                    <a:pt x="3735" y="3475"/>
                    <a:pt x="3938" y="2442"/>
                  </a:cubicBezTo>
                  <a:cubicBezTo>
                    <a:pt x="4143" y="1411"/>
                    <a:pt x="3472" y="409"/>
                    <a:pt x="2441" y="206"/>
                  </a:cubicBezTo>
                  <a:cubicBezTo>
                    <a:pt x="1409" y="1"/>
                    <a:pt x="407" y="672"/>
                    <a:pt x="203" y="17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3"/>
            <p:cNvSpPr/>
            <p:nvPr/>
          </p:nvSpPr>
          <p:spPr>
            <a:xfrm>
              <a:off x="7615888" y="3227413"/>
              <a:ext cx="313225" cy="390800"/>
            </a:xfrm>
            <a:custGeom>
              <a:avLst/>
              <a:gdLst/>
              <a:ahLst/>
              <a:cxnLst/>
              <a:rect l="l" t="t" r="r" b="b"/>
              <a:pathLst>
                <a:path w="12529" h="15632" extrusionOk="0">
                  <a:moveTo>
                    <a:pt x="3087" y="1"/>
                  </a:moveTo>
                  <a:lnTo>
                    <a:pt x="1544" y="7817"/>
                  </a:lnTo>
                  <a:lnTo>
                    <a:pt x="0" y="15631"/>
                  </a:lnTo>
                  <a:cubicBezTo>
                    <a:pt x="3935" y="12890"/>
                    <a:pt x="6783" y="12361"/>
                    <a:pt x="8397" y="12361"/>
                  </a:cubicBezTo>
                  <a:cubicBezTo>
                    <a:pt x="9415" y="12361"/>
                    <a:pt x="9942" y="12571"/>
                    <a:pt x="9942" y="12571"/>
                  </a:cubicBezTo>
                  <a:cubicBezTo>
                    <a:pt x="11853" y="11629"/>
                    <a:pt x="12045" y="9890"/>
                    <a:pt x="12045" y="9890"/>
                  </a:cubicBezTo>
                  <a:cubicBezTo>
                    <a:pt x="12045" y="9890"/>
                    <a:pt x="12528" y="8210"/>
                    <a:pt x="11120" y="6612"/>
                  </a:cubicBezTo>
                  <a:cubicBezTo>
                    <a:pt x="11120" y="6612"/>
                    <a:pt x="7321" y="6571"/>
                    <a:pt x="3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33"/>
            <p:cNvSpPr/>
            <p:nvPr/>
          </p:nvSpPr>
          <p:spPr>
            <a:xfrm>
              <a:off x="7830288" y="3384538"/>
              <a:ext cx="98825" cy="157175"/>
            </a:xfrm>
            <a:custGeom>
              <a:avLst/>
              <a:gdLst/>
              <a:ahLst/>
              <a:cxnLst/>
              <a:rect l="l" t="t" r="r" b="b"/>
              <a:pathLst>
                <a:path w="3953" h="6287" extrusionOk="0">
                  <a:moveTo>
                    <a:pt x="1533" y="3222"/>
                  </a:moveTo>
                  <a:cubicBezTo>
                    <a:pt x="1533" y="3222"/>
                    <a:pt x="1954" y="1752"/>
                    <a:pt x="1202" y="0"/>
                  </a:cubicBezTo>
                  <a:cubicBezTo>
                    <a:pt x="2041" y="319"/>
                    <a:pt x="2544" y="327"/>
                    <a:pt x="2544" y="327"/>
                  </a:cubicBezTo>
                  <a:cubicBezTo>
                    <a:pt x="3952" y="1925"/>
                    <a:pt x="3469" y="3605"/>
                    <a:pt x="3469" y="3605"/>
                  </a:cubicBezTo>
                  <a:cubicBezTo>
                    <a:pt x="3469" y="3605"/>
                    <a:pt x="3277" y="5344"/>
                    <a:pt x="1366" y="6286"/>
                  </a:cubicBezTo>
                  <a:cubicBezTo>
                    <a:pt x="1366" y="6286"/>
                    <a:pt x="900" y="6100"/>
                    <a:pt x="1" y="6079"/>
                  </a:cubicBezTo>
                  <a:cubicBezTo>
                    <a:pt x="1364" y="4743"/>
                    <a:pt x="1533" y="3222"/>
                    <a:pt x="1533" y="32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33"/>
            <p:cNvSpPr/>
            <p:nvPr/>
          </p:nvSpPr>
          <p:spPr>
            <a:xfrm>
              <a:off x="7739188" y="3337588"/>
              <a:ext cx="114525" cy="73400"/>
            </a:xfrm>
            <a:custGeom>
              <a:avLst/>
              <a:gdLst/>
              <a:ahLst/>
              <a:cxnLst/>
              <a:rect l="l" t="t" r="r" b="b"/>
              <a:pathLst>
                <a:path w="4581" h="2936" extrusionOk="0">
                  <a:moveTo>
                    <a:pt x="309" y="1"/>
                  </a:moveTo>
                  <a:cubicBezTo>
                    <a:pt x="148" y="1"/>
                    <a:pt x="1" y="188"/>
                    <a:pt x="144" y="329"/>
                  </a:cubicBezTo>
                  <a:cubicBezTo>
                    <a:pt x="1289" y="1449"/>
                    <a:pt x="2683" y="2431"/>
                    <a:pt x="4223" y="2924"/>
                  </a:cubicBezTo>
                  <a:cubicBezTo>
                    <a:pt x="4247" y="2932"/>
                    <a:pt x="4269" y="2936"/>
                    <a:pt x="4290" y="2936"/>
                  </a:cubicBezTo>
                  <a:cubicBezTo>
                    <a:pt x="4494" y="2936"/>
                    <a:pt x="4581" y="2611"/>
                    <a:pt x="4355" y="2540"/>
                  </a:cubicBezTo>
                  <a:cubicBezTo>
                    <a:pt x="2887" y="2068"/>
                    <a:pt x="1544" y="1129"/>
                    <a:pt x="453" y="62"/>
                  </a:cubicBezTo>
                  <a:cubicBezTo>
                    <a:pt x="409" y="19"/>
                    <a:pt x="35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33"/>
            <p:cNvSpPr/>
            <p:nvPr/>
          </p:nvSpPr>
          <p:spPr>
            <a:xfrm>
              <a:off x="8096638" y="4045013"/>
              <a:ext cx="297650" cy="749825"/>
            </a:xfrm>
            <a:custGeom>
              <a:avLst/>
              <a:gdLst/>
              <a:ahLst/>
              <a:cxnLst/>
              <a:rect l="l" t="t" r="r" b="b"/>
              <a:pathLst>
                <a:path w="11906" h="29993" extrusionOk="0">
                  <a:moveTo>
                    <a:pt x="11548" y="0"/>
                  </a:moveTo>
                  <a:lnTo>
                    <a:pt x="0" y="29853"/>
                  </a:lnTo>
                  <a:lnTo>
                    <a:pt x="358" y="29992"/>
                  </a:lnTo>
                  <a:lnTo>
                    <a:pt x="11905" y="140"/>
                  </a:lnTo>
                  <a:lnTo>
                    <a:pt x="11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33"/>
            <p:cNvSpPr/>
            <p:nvPr/>
          </p:nvSpPr>
          <p:spPr>
            <a:xfrm>
              <a:off x="8028638" y="4139788"/>
              <a:ext cx="189725" cy="454600"/>
            </a:xfrm>
            <a:custGeom>
              <a:avLst/>
              <a:gdLst/>
              <a:ahLst/>
              <a:cxnLst/>
              <a:rect l="l" t="t" r="r" b="b"/>
              <a:pathLst>
                <a:path w="7589" h="18184" extrusionOk="0">
                  <a:moveTo>
                    <a:pt x="7233" y="0"/>
                  </a:moveTo>
                  <a:lnTo>
                    <a:pt x="1" y="18041"/>
                  </a:lnTo>
                  <a:lnTo>
                    <a:pt x="357" y="18184"/>
                  </a:lnTo>
                  <a:lnTo>
                    <a:pt x="7589" y="143"/>
                  </a:lnTo>
                  <a:lnTo>
                    <a:pt x="72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33"/>
            <p:cNvSpPr/>
            <p:nvPr/>
          </p:nvSpPr>
          <p:spPr>
            <a:xfrm>
              <a:off x="7010438" y="3566963"/>
              <a:ext cx="269550" cy="312600"/>
            </a:xfrm>
            <a:custGeom>
              <a:avLst/>
              <a:gdLst/>
              <a:ahLst/>
              <a:cxnLst/>
              <a:rect l="l" t="t" r="r" b="b"/>
              <a:pathLst>
                <a:path w="10782" h="12504" extrusionOk="0">
                  <a:moveTo>
                    <a:pt x="8702" y="767"/>
                  </a:moveTo>
                  <a:lnTo>
                    <a:pt x="10306" y="11890"/>
                  </a:lnTo>
                  <a:lnTo>
                    <a:pt x="712" y="7914"/>
                  </a:lnTo>
                  <a:lnTo>
                    <a:pt x="8702" y="767"/>
                  </a:lnTo>
                  <a:close/>
                  <a:moveTo>
                    <a:pt x="8981" y="1"/>
                  </a:moveTo>
                  <a:lnTo>
                    <a:pt x="0" y="8034"/>
                  </a:lnTo>
                  <a:lnTo>
                    <a:pt x="10782" y="12503"/>
                  </a:lnTo>
                  <a:lnTo>
                    <a:pt x="89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33"/>
            <p:cNvSpPr/>
            <p:nvPr/>
          </p:nvSpPr>
          <p:spPr>
            <a:xfrm>
              <a:off x="8161538" y="3573738"/>
              <a:ext cx="203300" cy="214975"/>
            </a:xfrm>
            <a:custGeom>
              <a:avLst/>
              <a:gdLst/>
              <a:ahLst/>
              <a:cxnLst/>
              <a:rect l="l" t="t" r="r" b="b"/>
              <a:pathLst>
                <a:path w="8132" h="8599" extrusionOk="0">
                  <a:moveTo>
                    <a:pt x="2646" y="757"/>
                  </a:moveTo>
                  <a:lnTo>
                    <a:pt x="7431" y="5834"/>
                  </a:lnTo>
                  <a:lnTo>
                    <a:pt x="567" y="8016"/>
                  </a:lnTo>
                  <a:lnTo>
                    <a:pt x="567" y="8016"/>
                  </a:lnTo>
                  <a:lnTo>
                    <a:pt x="2646" y="757"/>
                  </a:lnTo>
                  <a:close/>
                  <a:moveTo>
                    <a:pt x="2464" y="1"/>
                  </a:moveTo>
                  <a:lnTo>
                    <a:pt x="0" y="8598"/>
                  </a:lnTo>
                  <a:lnTo>
                    <a:pt x="8131" y="6016"/>
                  </a:lnTo>
                  <a:lnTo>
                    <a:pt x="24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33"/>
            <p:cNvSpPr/>
            <p:nvPr/>
          </p:nvSpPr>
          <p:spPr>
            <a:xfrm>
              <a:off x="7101438" y="3196413"/>
              <a:ext cx="24550" cy="325950"/>
            </a:xfrm>
            <a:custGeom>
              <a:avLst/>
              <a:gdLst/>
              <a:ahLst/>
              <a:cxnLst/>
              <a:rect l="l" t="t" r="r" b="b"/>
              <a:pathLst>
                <a:path w="982" h="13038" extrusionOk="0">
                  <a:moveTo>
                    <a:pt x="383" y="1"/>
                  </a:moveTo>
                  <a:lnTo>
                    <a:pt x="0" y="18"/>
                  </a:lnTo>
                  <a:lnTo>
                    <a:pt x="596" y="13037"/>
                  </a:lnTo>
                  <a:lnTo>
                    <a:pt x="981" y="13020"/>
                  </a:lnTo>
                  <a:lnTo>
                    <a:pt x="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33"/>
            <p:cNvSpPr/>
            <p:nvPr/>
          </p:nvSpPr>
          <p:spPr>
            <a:xfrm>
              <a:off x="7044663" y="3072938"/>
              <a:ext cx="24550" cy="325925"/>
            </a:xfrm>
            <a:custGeom>
              <a:avLst/>
              <a:gdLst/>
              <a:ahLst/>
              <a:cxnLst/>
              <a:rect l="l" t="t" r="r" b="b"/>
              <a:pathLst>
                <a:path w="982" h="13037" extrusionOk="0">
                  <a:moveTo>
                    <a:pt x="384" y="0"/>
                  </a:moveTo>
                  <a:lnTo>
                    <a:pt x="1" y="17"/>
                  </a:lnTo>
                  <a:lnTo>
                    <a:pt x="598" y="13037"/>
                  </a:lnTo>
                  <a:lnTo>
                    <a:pt x="981" y="13019"/>
                  </a:lnTo>
                  <a:lnTo>
                    <a:pt x="3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33"/>
            <p:cNvSpPr/>
            <p:nvPr/>
          </p:nvSpPr>
          <p:spPr>
            <a:xfrm>
              <a:off x="7281463" y="4375988"/>
              <a:ext cx="202400" cy="207000"/>
            </a:xfrm>
            <a:custGeom>
              <a:avLst/>
              <a:gdLst/>
              <a:ahLst/>
              <a:cxnLst/>
              <a:rect l="l" t="t" r="r" b="b"/>
              <a:pathLst>
                <a:path w="8096" h="8280" extrusionOk="0">
                  <a:moveTo>
                    <a:pt x="2264" y="790"/>
                  </a:moveTo>
                  <a:lnTo>
                    <a:pt x="7354" y="6366"/>
                  </a:lnTo>
                  <a:lnTo>
                    <a:pt x="523" y="7778"/>
                  </a:lnTo>
                  <a:lnTo>
                    <a:pt x="2264" y="790"/>
                  </a:lnTo>
                  <a:close/>
                  <a:moveTo>
                    <a:pt x="2064" y="1"/>
                  </a:moveTo>
                  <a:lnTo>
                    <a:pt x="1" y="8279"/>
                  </a:lnTo>
                  <a:lnTo>
                    <a:pt x="8095" y="6606"/>
                  </a:lnTo>
                  <a:lnTo>
                    <a:pt x="20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17" name="Google Shape;617;p33"/>
          <p:cNvSpPr txBox="1">
            <a:spLocks noGrp="1"/>
          </p:cNvSpPr>
          <p:nvPr>
            <p:ph type="ctrTitle" idx="4294967295"/>
          </p:nvPr>
        </p:nvSpPr>
        <p:spPr>
          <a:xfrm rot="-1157" flipH="1">
            <a:off x="876639" y="1186117"/>
            <a:ext cx="891600" cy="7032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Anek Telugu ExtraBold"/>
                <a:ea typeface="Anek Telugu ExtraBold"/>
                <a:cs typeface="Anek Telugu ExtraBold"/>
                <a:sym typeface="Anek Telugu ExtraBold"/>
              </a:rPr>
              <a:t>WE ARE</a:t>
            </a:r>
            <a:r>
              <a:rPr lang="en-GB" sz="1400">
                <a:solidFill>
                  <a:schemeClr val="lt1"/>
                </a:solidFill>
                <a:latin typeface="Anek Telugu ExtraBold"/>
                <a:ea typeface="Anek Telugu ExtraBold"/>
                <a:cs typeface="Anek Telugu ExtraBold"/>
                <a:sym typeface="Anek Telugu ExtraBold"/>
              </a:rPr>
              <a:t> </a:t>
            </a:r>
            <a:r>
              <a:rPr lang="en-GB" sz="1600">
                <a:solidFill>
                  <a:schemeClr val="lt1"/>
                </a:solidFill>
                <a:latin typeface="Anek Telugu ExtraBold"/>
                <a:ea typeface="Anek Telugu ExtraBold"/>
                <a:cs typeface="Anek Telugu ExtraBold"/>
                <a:sym typeface="Anek Telugu ExtraBold"/>
              </a:rPr>
              <a:t>HIRING</a:t>
            </a:r>
            <a:endParaRPr sz="1600">
              <a:solidFill>
                <a:schemeClr val="lt1"/>
              </a:solidFill>
              <a:latin typeface="Anek Telugu ExtraBold"/>
              <a:ea typeface="Anek Telugu ExtraBold"/>
              <a:cs typeface="Anek Telugu ExtraBold"/>
              <a:sym typeface="Anek Telugu ExtraBo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29" y="1733800"/>
            <a:ext cx="4487100" cy="874500"/>
          </a:xfrm>
        </p:spPr>
        <p:txBody>
          <a:bodyPr/>
          <a:lstStyle/>
          <a:p>
            <a:r>
              <a:rPr lang="en-US" dirty="0" smtClean="0">
                <a:latin typeface="Bahnschrift" panose="020B0502040204020203" charset="0"/>
                <a:cs typeface="Bahnschrift" panose="020B0502040204020203" charset="0"/>
              </a:rPr>
              <a:t>Home</a:t>
            </a:r>
            <a:endParaRPr lang="en-US" dirty="0">
              <a:latin typeface="Bahnschrift" panose="020B0502040204020203" charset="0"/>
              <a:cs typeface="Bahnschrift" panose="020B0502040204020203" charset="0"/>
            </a:endParaRPr>
          </a:p>
        </p:txBody>
      </p:sp>
      <p:pic>
        <p:nvPicPr>
          <p:cNvPr id="31" name="Picture 12"/>
          <p:cNvPicPr>
            <a:picLocks noChangeAspect="1"/>
          </p:cNvPicPr>
          <p:nvPr/>
        </p:nvPicPr>
        <p:blipFill>
          <a:blip r:embed="rId1"/>
          <a:stretch>
            <a:fillRect/>
          </a:stretch>
        </p:blipFill>
        <p:spPr>
          <a:xfrm>
            <a:off x="4953000" y="666750"/>
            <a:ext cx="2894965" cy="370395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29" y="1886200"/>
            <a:ext cx="4487100" cy="874500"/>
          </a:xfrm>
        </p:spPr>
        <p:txBody>
          <a:bodyPr/>
          <a:lstStyle/>
          <a:p>
            <a:r>
              <a:rPr lang="en-US" dirty="0" smtClean="0">
                <a:latin typeface="Bahnschrift" panose="020B0502040204020203" charset="0"/>
                <a:cs typeface="Bahnschrift" panose="020B0502040204020203" charset="0"/>
              </a:rPr>
              <a:t>About</a:t>
            </a:r>
            <a:endParaRPr lang="en-US" dirty="0">
              <a:latin typeface="Bahnschrift" panose="020B0502040204020203" charset="0"/>
              <a:cs typeface="Bahnschrift" panose="020B0502040204020203" charset="0"/>
            </a:endParaRPr>
          </a:p>
        </p:txBody>
      </p:sp>
      <p:pic>
        <p:nvPicPr>
          <p:cNvPr id="33" name="Picture 14"/>
          <p:cNvPicPr>
            <a:picLocks noChangeAspect="1"/>
          </p:cNvPicPr>
          <p:nvPr>
            <p:ph type="pic" idx="2"/>
          </p:nvPr>
        </p:nvPicPr>
        <p:blipFill>
          <a:blip r:embed="rId1"/>
          <a:stretch>
            <a:fillRect/>
          </a:stretch>
        </p:blipFill>
        <p:spPr>
          <a:xfrm>
            <a:off x="5105400" y="753110"/>
            <a:ext cx="2818765" cy="3603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grpSp>
        <p:nvGrpSpPr>
          <p:cNvPr id="568" name="Google Shape;568;p32"/>
          <p:cNvGrpSpPr/>
          <p:nvPr/>
        </p:nvGrpSpPr>
        <p:grpSpPr>
          <a:xfrm flipH="1">
            <a:off x="6715239" y="219378"/>
            <a:ext cx="2428765" cy="1693920"/>
            <a:chOff x="6548786" y="3297853"/>
            <a:chExt cx="2428765" cy="1693920"/>
          </a:xfrm>
        </p:grpSpPr>
        <p:sp>
          <p:nvSpPr>
            <p:cNvPr id="569" name="Google Shape;569;p32"/>
            <p:cNvSpPr/>
            <p:nvPr/>
          </p:nvSpPr>
          <p:spPr>
            <a:xfrm rot="-900007">
              <a:off x="7135824" y="3688753"/>
              <a:ext cx="1665437" cy="1046090"/>
            </a:xfrm>
            <a:custGeom>
              <a:avLst/>
              <a:gdLst/>
              <a:ahLst/>
              <a:cxnLst/>
              <a:rect l="l" t="t" r="r" b="b"/>
              <a:pathLst>
                <a:path w="62950" h="39540" extrusionOk="0">
                  <a:moveTo>
                    <a:pt x="59308" y="0"/>
                  </a:moveTo>
                  <a:lnTo>
                    <a:pt x="8326" y="7039"/>
                  </a:lnTo>
                  <a:lnTo>
                    <a:pt x="1" y="36938"/>
                  </a:lnTo>
                  <a:lnTo>
                    <a:pt x="62950" y="39539"/>
                  </a:lnTo>
                  <a:lnTo>
                    <a:pt x="59308" y="0"/>
                  </a:lnTo>
                  <a:close/>
                </a:path>
              </a:pathLst>
            </a:custGeom>
            <a:solidFill>
              <a:srgbClr val="9CD9DE">
                <a:alpha val="4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32"/>
            <p:cNvSpPr/>
            <p:nvPr/>
          </p:nvSpPr>
          <p:spPr>
            <a:xfrm rot="-900007">
              <a:off x="7328156" y="3519669"/>
              <a:ext cx="1506936" cy="1299226"/>
            </a:xfrm>
            <a:custGeom>
              <a:avLst/>
              <a:gdLst/>
              <a:ahLst/>
              <a:cxnLst/>
              <a:rect l="l" t="t" r="r" b="b"/>
              <a:pathLst>
                <a:path w="56959" h="49108" extrusionOk="0">
                  <a:moveTo>
                    <a:pt x="0" y="0"/>
                  </a:moveTo>
                  <a:lnTo>
                    <a:pt x="5567" y="49108"/>
                  </a:lnTo>
                  <a:lnTo>
                    <a:pt x="56959" y="13441"/>
                  </a:lnTo>
                  <a:close/>
                </a:path>
              </a:pathLst>
            </a:custGeom>
            <a:gradFill>
              <a:gsLst>
                <a:gs pos="0">
                  <a:schemeClr val="lt2"/>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32"/>
            <p:cNvSpPr/>
            <p:nvPr/>
          </p:nvSpPr>
          <p:spPr>
            <a:xfrm rot="-900007">
              <a:off x="7233773" y="3481744"/>
              <a:ext cx="1506936" cy="1299252"/>
            </a:xfrm>
            <a:custGeom>
              <a:avLst/>
              <a:gdLst/>
              <a:ahLst/>
              <a:cxnLst/>
              <a:rect l="l" t="t" r="r" b="b"/>
              <a:pathLst>
                <a:path w="56959" h="49109" extrusionOk="0">
                  <a:moveTo>
                    <a:pt x="0" y="1"/>
                  </a:moveTo>
                  <a:lnTo>
                    <a:pt x="5565" y="49108"/>
                  </a:lnTo>
                  <a:lnTo>
                    <a:pt x="56959" y="1344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32"/>
            <p:cNvSpPr/>
            <p:nvPr/>
          </p:nvSpPr>
          <p:spPr>
            <a:xfrm rot="-900007">
              <a:off x="6991887" y="3620462"/>
              <a:ext cx="1677607" cy="1057149"/>
            </a:xfrm>
            <a:custGeom>
              <a:avLst/>
              <a:gdLst/>
              <a:ahLst/>
              <a:cxnLst/>
              <a:rect l="l" t="t" r="r" b="b"/>
              <a:pathLst>
                <a:path w="63410" h="39958" extrusionOk="0">
                  <a:moveTo>
                    <a:pt x="59384" y="435"/>
                  </a:moveTo>
                  <a:lnTo>
                    <a:pt x="62986" y="39555"/>
                  </a:lnTo>
                  <a:lnTo>
                    <a:pt x="62986" y="39555"/>
                  </a:lnTo>
                  <a:lnTo>
                    <a:pt x="499" y="36973"/>
                  </a:lnTo>
                  <a:lnTo>
                    <a:pt x="8725" y="7430"/>
                  </a:lnTo>
                  <a:lnTo>
                    <a:pt x="59384" y="435"/>
                  </a:lnTo>
                  <a:close/>
                  <a:moveTo>
                    <a:pt x="59728" y="0"/>
                  </a:moveTo>
                  <a:lnTo>
                    <a:pt x="8422" y="7083"/>
                  </a:lnTo>
                  <a:lnTo>
                    <a:pt x="0" y="37336"/>
                  </a:lnTo>
                  <a:lnTo>
                    <a:pt x="63409" y="39957"/>
                  </a:lnTo>
                  <a:lnTo>
                    <a:pt x="59748" y="200"/>
                  </a:lnTo>
                  <a:lnTo>
                    <a:pt x="597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32"/>
            <p:cNvSpPr/>
            <p:nvPr/>
          </p:nvSpPr>
          <p:spPr>
            <a:xfrm rot="-900007">
              <a:off x="6899117" y="3552069"/>
              <a:ext cx="1665437" cy="1046090"/>
            </a:xfrm>
            <a:custGeom>
              <a:avLst/>
              <a:gdLst/>
              <a:ahLst/>
              <a:cxnLst/>
              <a:rect l="l" t="t" r="r" b="b"/>
              <a:pathLst>
                <a:path w="62950" h="39540" extrusionOk="0">
                  <a:moveTo>
                    <a:pt x="8325" y="7039"/>
                  </a:moveTo>
                  <a:lnTo>
                    <a:pt x="59307" y="1"/>
                  </a:lnTo>
                  <a:lnTo>
                    <a:pt x="62949" y="39540"/>
                  </a:lnTo>
                  <a:lnTo>
                    <a:pt x="0" y="3693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32"/>
            <p:cNvSpPr/>
            <p:nvPr/>
          </p:nvSpPr>
          <p:spPr>
            <a:xfrm rot="-900007">
              <a:off x="7872520" y="3467270"/>
              <a:ext cx="106831" cy="249220"/>
            </a:xfrm>
            <a:custGeom>
              <a:avLst/>
              <a:gdLst/>
              <a:ahLst/>
              <a:cxnLst/>
              <a:rect l="l" t="t" r="r" b="b"/>
              <a:pathLst>
                <a:path w="4038" h="9420" extrusionOk="0">
                  <a:moveTo>
                    <a:pt x="962" y="0"/>
                  </a:moveTo>
                  <a:lnTo>
                    <a:pt x="1" y="9420"/>
                  </a:lnTo>
                  <a:lnTo>
                    <a:pt x="4037" y="685"/>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32"/>
            <p:cNvSpPr/>
            <p:nvPr/>
          </p:nvSpPr>
          <p:spPr>
            <a:xfrm rot="-900007">
              <a:off x="8009305" y="3323992"/>
              <a:ext cx="244167" cy="320415"/>
            </a:xfrm>
            <a:custGeom>
              <a:avLst/>
              <a:gdLst/>
              <a:ahLst/>
              <a:cxnLst/>
              <a:rect l="l" t="t" r="r" b="b"/>
              <a:pathLst>
                <a:path w="9229" h="12111" extrusionOk="0">
                  <a:moveTo>
                    <a:pt x="4999" y="0"/>
                  </a:moveTo>
                  <a:lnTo>
                    <a:pt x="1" y="12110"/>
                  </a:lnTo>
                  <a:lnTo>
                    <a:pt x="9229" y="1538"/>
                  </a:lnTo>
                  <a:lnTo>
                    <a:pt x="49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32"/>
            <p:cNvSpPr/>
            <p:nvPr/>
          </p:nvSpPr>
          <p:spPr>
            <a:xfrm rot="-900007">
              <a:off x="8111239" y="3524675"/>
              <a:ext cx="225489" cy="132203"/>
            </a:xfrm>
            <a:custGeom>
              <a:avLst/>
              <a:gdLst/>
              <a:ahLst/>
              <a:cxnLst/>
              <a:rect l="l" t="t" r="r" b="b"/>
              <a:pathLst>
                <a:path w="8523" h="4997" extrusionOk="0">
                  <a:moveTo>
                    <a:pt x="7114" y="0"/>
                  </a:moveTo>
                  <a:lnTo>
                    <a:pt x="0" y="4996"/>
                  </a:lnTo>
                  <a:lnTo>
                    <a:pt x="0" y="4996"/>
                  </a:lnTo>
                  <a:lnTo>
                    <a:pt x="8522" y="2903"/>
                  </a:lnTo>
                  <a:lnTo>
                    <a:pt x="71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32"/>
            <p:cNvSpPr/>
            <p:nvPr/>
          </p:nvSpPr>
          <p:spPr>
            <a:xfrm rot="-900007">
              <a:off x="7978193" y="4313418"/>
              <a:ext cx="891505" cy="47040"/>
            </a:xfrm>
            <a:custGeom>
              <a:avLst/>
              <a:gdLst/>
              <a:ahLst/>
              <a:cxnLst/>
              <a:rect l="l" t="t" r="r" b="b"/>
              <a:pathLst>
                <a:path w="33697" h="1778" extrusionOk="0">
                  <a:moveTo>
                    <a:pt x="16" y="0"/>
                  </a:moveTo>
                  <a:lnTo>
                    <a:pt x="0" y="385"/>
                  </a:lnTo>
                  <a:lnTo>
                    <a:pt x="33681" y="1778"/>
                  </a:lnTo>
                  <a:lnTo>
                    <a:pt x="33696" y="1393"/>
                  </a:ln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32"/>
            <p:cNvSpPr/>
            <p:nvPr/>
          </p:nvSpPr>
          <p:spPr>
            <a:xfrm rot="-900007">
              <a:off x="8261301" y="4184063"/>
              <a:ext cx="648740" cy="36827"/>
            </a:xfrm>
            <a:custGeom>
              <a:avLst/>
              <a:gdLst/>
              <a:ahLst/>
              <a:cxnLst/>
              <a:rect l="l" t="t" r="r" b="b"/>
              <a:pathLst>
                <a:path w="24521" h="1392" extrusionOk="0">
                  <a:moveTo>
                    <a:pt x="18" y="1"/>
                  </a:moveTo>
                  <a:lnTo>
                    <a:pt x="1" y="386"/>
                  </a:lnTo>
                  <a:lnTo>
                    <a:pt x="24505" y="1391"/>
                  </a:lnTo>
                  <a:lnTo>
                    <a:pt x="24521" y="1008"/>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32"/>
            <p:cNvSpPr/>
            <p:nvPr/>
          </p:nvSpPr>
          <p:spPr>
            <a:xfrm rot="3649943">
              <a:off x="7459092" y="3474018"/>
              <a:ext cx="310239" cy="268192"/>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32"/>
            <p:cNvSpPr/>
            <p:nvPr/>
          </p:nvSpPr>
          <p:spPr>
            <a:xfrm rot="4928629">
              <a:off x="8380214" y="4432935"/>
              <a:ext cx="204116" cy="176242"/>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1" name="Google Shape;581;p32"/>
            <p:cNvGrpSpPr/>
            <p:nvPr/>
          </p:nvGrpSpPr>
          <p:grpSpPr>
            <a:xfrm rot="-900054">
              <a:off x="6637660" y="3818918"/>
              <a:ext cx="662635" cy="773973"/>
              <a:chOff x="5636991" y="3690707"/>
              <a:chExt cx="649669" cy="758828"/>
            </a:xfrm>
          </p:grpSpPr>
          <p:sp>
            <p:nvSpPr>
              <p:cNvPr id="582" name="Google Shape;582;p32"/>
              <p:cNvSpPr/>
              <p:nvPr/>
            </p:nvSpPr>
            <p:spPr>
              <a:xfrm rot="899960">
                <a:off x="5763137" y="4079117"/>
                <a:ext cx="108872" cy="275867"/>
              </a:xfrm>
              <a:custGeom>
                <a:avLst/>
                <a:gdLst/>
                <a:ahLst/>
                <a:cxnLst/>
                <a:rect l="l" t="t" r="r" b="b"/>
                <a:pathLst>
                  <a:path w="4355" h="11035" extrusionOk="0">
                    <a:moveTo>
                      <a:pt x="2709" y="1"/>
                    </a:moveTo>
                    <a:cubicBezTo>
                      <a:pt x="1948" y="1"/>
                      <a:pt x="1287" y="564"/>
                      <a:pt x="1183" y="1338"/>
                    </a:cubicBezTo>
                    <a:lnTo>
                      <a:pt x="113" y="9287"/>
                    </a:lnTo>
                    <a:cubicBezTo>
                      <a:pt x="1" y="10131"/>
                      <a:pt x="593" y="10908"/>
                      <a:pt x="1436" y="11020"/>
                    </a:cubicBezTo>
                    <a:cubicBezTo>
                      <a:pt x="1506" y="11030"/>
                      <a:pt x="1576" y="11034"/>
                      <a:pt x="1645" y="11034"/>
                    </a:cubicBezTo>
                    <a:cubicBezTo>
                      <a:pt x="2405" y="11034"/>
                      <a:pt x="3066" y="10472"/>
                      <a:pt x="3171" y="9697"/>
                    </a:cubicBezTo>
                    <a:lnTo>
                      <a:pt x="4241" y="1750"/>
                    </a:lnTo>
                    <a:cubicBezTo>
                      <a:pt x="4355" y="904"/>
                      <a:pt x="3763" y="129"/>
                      <a:pt x="2918" y="15"/>
                    </a:cubicBezTo>
                    <a:cubicBezTo>
                      <a:pt x="2848" y="5"/>
                      <a:pt x="2778" y="1"/>
                      <a:pt x="2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32"/>
              <p:cNvSpPr/>
              <p:nvPr/>
            </p:nvSpPr>
            <p:spPr>
              <a:xfrm rot="899960">
                <a:off x="6101147" y="4035025"/>
                <a:ext cx="167570" cy="157395"/>
              </a:xfrm>
              <a:custGeom>
                <a:avLst/>
                <a:gdLst/>
                <a:ahLst/>
                <a:cxnLst/>
                <a:rect l="l" t="t" r="r" b="b"/>
                <a:pathLst>
                  <a:path w="6703" h="6296" extrusionOk="0">
                    <a:moveTo>
                      <a:pt x="3348" y="0"/>
                    </a:moveTo>
                    <a:cubicBezTo>
                      <a:pt x="1795" y="0"/>
                      <a:pt x="445" y="1148"/>
                      <a:pt x="232" y="2729"/>
                    </a:cubicBezTo>
                    <a:cubicBezTo>
                      <a:pt x="0" y="4450"/>
                      <a:pt x="1209" y="6034"/>
                      <a:pt x="2932" y="6267"/>
                    </a:cubicBezTo>
                    <a:cubicBezTo>
                      <a:pt x="3075" y="6286"/>
                      <a:pt x="3216" y="6295"/>
                      <a:pt x="3356" y="6295"/>
                    </a:cubicBezTo>
                    <a:cubicBezTo>
                      <a:pt x="4907" y="6295"/>
                      <a:pt x="6257" y="5147"/>
                      <a:pt x="6470" y="3566"/>
                    </a:cubicBezTo>
                    <a:cubicBezTo>
                      <a:pt x="6702" y="1845"/>
                      <a:pt x="5493" y="261"/>
                      <a:pt x="3772" y="29"/>
                    </a:cubicBezTo>
                    <a:cubicBezTo>
                      <a:pt x="3629" y="10"/>
                      <a:pt x="3488" y="0"/>
                      <a:pt x="33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32"/>
              <p:cNvSpPr/>
              <p:nvPr/>
            </p:nvSpPr>
            <p:spPr>
              <a:xfrm rot="899960">
                <a:off x="5712908" y="3744018"/>
                <a:ext cx="497835" cy="652206"/>
              </a:xfrm>
              <a:custGeom>
                <a:avLst/>
                <a:gdLst/>
                <a:ahLst/>
                <a:cxnLst/>
                <a:rect l="l" t="t" r="r" b="b"/>
                <a:pathLst>
                  <a:path w="19914" h="26089" extrusionOk="0">
                    <a:moveTo>
                      <a:pt x="3825" y="6052"/>
                    </a:moveTo>
                    <a:cubicBezTo>
                      <a:pt x="768" y="7799"/>
                      <a:pt x="629" y="10685"/>
                      <a:pt x="629" y="10685"/>
                    </a:cubicBezTo>
                    <a:cubicBezTo>
                      <a:pt x="629" y="10685"/>
                      <a:pt x="1" y="13507"/>
                      <a:pt x="2488" y="16000"/>
                    </a:cubicBezTo>
                    <a:cubicBezTo>
                      <a:pt x="2488" y="16000"/>
                      <a:pt x="8755" y="15681"/>
                      <a:pt x="16403" y="26089"/>
                    </a:cubicBezTo>
                    <a:lnTo>
                      <a:pt x="18159" y="13044"/>
                    </a:lnTo>
                    <a:lnTo>
                      <a:pt x="19913" y="0"/>
                    </a:lnTo>
                    <a:cubicBezTo>
                      <a:pt x="9788" y="8017"/>
                      <a:pt x="3825" y="6052"/>
                      <a:pt x="3825" y="6052"/>
                    </a:cubicBezTo>
                    <a:close/>
                  </a:path>
                </a:pathLst>
              </a:custGeom>
              <a:gradFill>
                <a:gsLst>
                  <a:gs pos="0">
                    <a:schemeClr val="lt2"/>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32"/>
              <p:cNvSpPr/>
              <p:nvPr/>
            </p:nvSpPr>
            <p:spPr>
              <a:xfrm rot="899960">
                <a:off x="5730545" y="3852164"/>
                <a:ext cx="152395" cy="258767"/>
              </a:xfrm>
              <a:custGeom>
                <a:avLst/>
                <a:gdLst/>
                <a:ahLst/>
                <a:cxnLst/>
                <a:rect l="l" t="t" r="r" b="b"/>
                <a:pathLst>
                  <a:path w="6096" h="10351" extrusionOk="0">
                    <a:moveTo>
                      <a:pt x="3825" y="0"/>
                    </a:moveTo>
                    <a:cubicBezTo>
                      <a:pt x="768" y="1747"/>
                      <a:pt x="629" y="4633"/>
                      <a:pt x="629" y="4633"/>
                    </a:cubicBezTo>
                    <a:cubicBezTo>
                      <a:pt x="629" y="4633"/>
                      <a:pt x="1" y="7455"/>
                      <a:pt x="2488" y="9946"/>
                    </a:cubicBezTo>
                    <a:cubicBezTo>
                      <a:pt x="2488" y="9946"/>
                      <a:pt x="2506" y="9945"/>
                      <a:pt x="2542" y="9945"/>
                    </a:cubicBezTo>
                    <a:cubicBezTo>
                      <a:pt x="2747" y="9945"/>
                      <a:pt x="3526" y="9973"/>
                      <a:pt x="4732" y="10350"/>
                    </a:cubicBezTo>
                    <a:cubicBezTo>
                      <a:pt x="3314" y="7534"/>
                      <a:pt x="3861" y="5068"/>
                      <a:pt x="3861" y="5068"/>
                    </a:cubicBezTo>
                    <a:cubicBezTo>
                      <a:pt x="3861" y="5068"/>
                      <a:pt x="3985" y="2546"/>
                      <a:pt x="6095" y="203"/>
                    </a:cubicBezTo>
                    <a:lnTo>
                      <a:pt x="6095" y="203"/>
                    </a:lnTo>
                    <a:cubicBezTo>
                      <a:pt x="5958" y="208"/>
                      <a:pt x="5826" y="210"/>
                      <a:pt x="5701" y="210"/>
                    </a:cubicBezTo>
                    <a:cubicBezTo>
                      <a:pt x="4474" y="210"/>
                      <a:pt x="3825" y="0"/>
                      <a:pt x="3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32"/>
              <p:cNvSpPr/>
              <p:nvPr/>
            </p:nvSpPr>
            <p:spPr>
              <a:xfrm rot="899960">
                <a:off x="5903755" y="3894831"/>
                <a:ext cx="213444" cy="62598"/>
              </a:xfrm>
              <a:custGeom>
                <a:avLst/>
                <a:gdLst/>
                <a:ahLst/>
                <a:cxnLst/>
                <a:rect l="l" t="t" r="r" b="b"/>
                <a:pathLst>
                  <a:path w="8538" h="2504" extrusionOk="0">
                    <a:moveTo>
                      <a:pt x="8014" y="0"/>
                    </a:moveTo>
                    <a:cubicBezTo>
                      <a:pt x="7965" y="0"/>
                      <a:pt x="7913" y="12"/>
                      <a:pt x="7860" y="37"/>
                    </a:cubicBezTo>
                    <a:cubicBezTo>
                      <a:pt x="5652" y="1092"/>
                      <a:pt x="3136" y="1830"/>
                      <a:pt x="661" y="1830"/>
                    </a:cubicBezTo>
                    <a:cubicBezTo>
                      <a:pt x="586" y="1830"/>
                      <a:pt x="511" y="1830"/>
                      <a:pt x="436" y="1828"/>
                    </a:cubicBezTo>
                    <a:cubicBezTo>
                      <a:pt x="434" y="1828"/>
                      <a:pt x="431" y="1828"/>
                      <a:pt x="429" y="1828"/>
                    </a:cubicBezTo>
                    <a:cubicBezTo>
                      <a:pt x="1" y="1828"/>
                      <a:pt x="5" y="2494"/>
                      <a:pt x="436" y="2501"/>
                    </a:cubicBezTo>
                    <a:cubicBezTo>
                      <a:pt x="514" y="2503"/>
                      <a:pt x="591" y="2503"/>
                      <a:pt x="669" y="2503"/>
                    </a:cubicBezTo>
                    <a:cubicBezTo>
                      <a:pt x="3262" y="2503"/>
                      <a:pt x="5884" y="1725"/>
                      <a:pt x="8200" y="617"/>
                    </a:cubicBezTo>
                    <a:cubicBezTo>
                      <a:pt x="8537" y="455"/>
                      <a:pt x="8328" y="0"/>
                      <a:pt x="80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587" name="Google Shape;587;p32"/>
          <p:cNvSpPr txBox="1">
            <a:spLocks noGrp="1"/>
          </p:cNvSpPr>
          <p:nvPr>
            <p:ph type="title"/>
          </p:nvPr>
        </p:nvSpPr>
        <p:spPr>
          <a:xfrm>
            <a:off x="1802130" y="1459865"/>
            <a:ext cx="5539105" cy="8743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latin typeface="Bahnschrift" panose="020B0502040204020203" charset="0"/>
                <a:cs typeface="Bahnschrift" panose="020B0502040204020203" charset="0"/>
              </a:rPr>
              <a:t>I. </a:t>
            </a:r>
            <a:r>
              <a:rPr lang="en-GB">
                <a:latin typeface="Bahnschrift" panose="020B0502040204020203" charset="0"/>
                <a:cs typeface="Bahnschrift" panose="020B0502040204020203" charset="0"/>
              </a:rPr>
              <a:t>INTRODUCTION</a:t>
            </a:r>
            <a:endParaRPr lang="en-GB">
              <a:latin typeface="Bahnschrift" panose="020B0502040204020203" charset="0"/>
              <a:cs typeface="Bahnschrift" panose="020B0502040204020203" charset="0"/>
            </a:endParaRPr>
          </a:p>
        </p:txBody>
      </p:sp>
      <p:sp>
        <p:nvSpPr>
          <p:cNvPr id="588" name="Google Shape;588;p32"/>
          <p:cNvSpPr txBox="1">
            <a:spLocks noGrp="1"/>
          </p:cNvSpPr>
          <p:nvPr>
            <p:ph type="subTitle" idx="1"/>
          </p:nvPr>
        </p:nvSpPr>
        <p:spPr>
          <a:xfrm>
            <a:off x="1981200" y="2319375"/>
            <a:ext cx="5715000" cy="1181100"/>
          </a:xfrm>
          <a:prstGeom prst="rect">
            <a:avLst/>
          </a:prstGeom>
        </p:spPr>
        <p:txBody>
          <a:bodyPr spcFirstLastPara="1" wrap="square" lIns="91425" tIns="91425" rIns="91425" bIns="91425" anchor="t" anchorCtr="0">
            <a:noAutofit/>
          </a:bodyPr>
          <a:lstStyle/>
          <a:p>
            <a:pPr algn="l"/>
            <a:r>
              <a:rPr lang="en-IN" dirty="0" smtClean="0">
                <a:latin typeface="Bahnschrift" panose="020B0502040204020203" charset="0"/>
                <a:cs typeface="Bahnschrift" panose="020B0502040204020203" charset="0"/>
              </a:rPr>
              <a:t>       At Zara Therapy Clinic, we help a person relieve stress, increase relaxation, improve circulation and gain relief from pain by manipulating the muscle and tissues in the body. They help rehabilitate injuries through touch and aid in the general wellness of a patient.</a:t>
            </a:r>
            <a:endParaRPr lang="en-US" dirty="0">
              <a:latin typeface="Bahnschrift" panose="020B0502040204020203" charset="0"/>
              <a:cs typeface="Bahnschrift" panose="020B0502040204020203" charset="0"/>
            </a:endParaRPr>
          </a:p>
        </p:txBody>
      </p:sp>
      <p:sp>
        <p:nvSpPr>
          <p:cNvPr id="589" name="Google Shape;589;p32"/>
          <p:cNvSpPr txBox="1">
            <a:spLocks noGrp="1"/>
          </p:cNvSpPr>
          <p:nvPr>
            <p:ph type="ctrTitle" idx="4294967295"/>
          </p:nvPr>
        </p:nvSpPr>
        <p:spPr>
          <a:xfrm rot="899049" flipH="1">
            <a:off x="7326254" y="633818"/>
            <a:ext cx="1112736" cy="715711"/>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Anek Telugu ExtraBold"/>
                <a:ea typeface="Anek Telugu ExtraBold"/>
                <a:cs typeface="Anek Telugu ExtraBold"/>
                <a:sym typeface="Anek Telugu ExtraBold"/>
              </a:rPr>
              <a:t>WE ARE</a:t>
            </a:r>
            <a:r>
              <a:rPr lang="en-GB" sz="1400">
                <a:latin typeface="Anek Telugu ExtraBold"/>
                <a:ea typeface="Anek Telugu ExtraBold"/>
                <a:cs typeface="Anek Telugu ExtraBold"/>
                <a:sym typeface="Anek Telugu ExtraBold"/>
              </a:rPr>
              <a:t> </a:t>
            </a:r>
            <a:r>
              <a:rPr lang="en-GB" sz="1600">
                <a:latin typeface="Anek Telugu ExtraBold"/>
                <a:ea typeface="Anek Telugu ExtraBold"/>
                <a:cs typeface="Anek Telugu ExtraBold"/>
                <a:sym typeface="Anek Telugu ExtraBold"/>
              </a:rPr>
              <a:t>HIRING</a:t>
            </a:r>
            <a:endParaRPr sz="1800">
              <a:latin typeface="Anek Telugu ExtraBold"/>
              <a:ea typeface="Anek Telugu ExtraBold"/>
              <a:cs typeface="Anek Telugu ExtraBold"/>
              <a:sym typeface="Anek Telugu ExtraBo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9" y="1886200"/>
            <a:ext cx="4487100" cy="874500"/>
          </a:xfrm>
        </p:spPr>
        <p:txBody>
          <a:bodyPr/>
          <a:lstStyle/>
          <a:p>
            <a:r>
              <a:rPr lang="en-US" dirty="0" smtClean="0">
                <a:latin typeface="Bahnschrift" panose="020B0502040204020203" charset="0"/>
                <a:cs typeface="Bahnschrift" panose="020B0502040204020203" charset="0"/>
              </a:rPr>
              <a:t>Service</a:t>
            </a:r>
            <a:endParaRPr lang="en-US" dirty="0">
              <a:latin typeface="Bahnschrift" panose="020B0502040204020203" charset="0"/>
              <a:cs typeface="Bahnschrift" panose="020B0502040204020203" charset="0"/>
            </a:endParaRPr>
          </a:p>
        </p:txBody>
      </p:sp>
      <p:pic>
        <p:nvPicPr>
          <p:cNvPr id="34" name="Picture 15"/>
          <p:cNvPicPr>
            <a:picLocks noChangeAspect="1"/>
          </p:cNvPicPr>
          <p:nvPr>
            <p:ph type="pic" idx="2"/>
          </p:nvPr>
        </p:nvPicPr>
        <p:blipFill>
          <a:blip r:embed="rId1"/>
          <a:stretch>
            <a:fillRect/>
          </a:stretch>
        </p:blipFill>
        <p:spPr>
          <a:xfrm>
            <a:off x="5046980" y="678180"/>
            <a:ext cx="2724150" cy="3787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8529" y="1810000"/>
            <a:ext cx="4487100" cy="874500"/>
          </a:xfrm>
        </p:spPr>
        <p:txBody>
          <a:bodyPr/>
          <a:lstStyle/>
          <a:p>
            <a:r>
              <a:rPr lang="en-US" dirty="0" smtClean="0">
                <a:latin typeface="Bahnschrift" panose="020B0502040204020203" charset="0"/>
                <a:cs typeface="Bahnschrift" panose="020B0502040204020203" charset="0"/>
              </a:rPr>
              <a:t>Machine</a:t>
            </a:r>
            <a:endParaRPr lang="en-US" dirty="0">
              <a:latin typeface="Bahnschrift" panose="020B0502040204020203" charset="0"/>
              <a:cs typeface="Bahnschrift" panose="020B0502040204020203" charset="0"/>
            </a:endParaRPr>
          </a:p>
        </p:txBody>
      </p:sp>
      <p:pic>
        <p:nvPicPr>
          <p:cNvPr id="44" name="Picture 24"/>
          <p:cNvPicPr>
            <a:picLocks noChangeAspect="1"/>
          </p:cNvPicPr>
          <p:nvPr>
            <p:ph type="pic" idx="2"/>
          </p:nvPr>
        </p:nvPicPr>
        <p:blipFill>
          <a:blip r:embed="rId1"/>
          <a:stretch>
            <a:fillRect/>
          </a:stretch>
        </p:blipFill>
        <p:spPr>
          <a:xfrm>
            <a:off x="1143000" y="715010"/>
            <a:ext cx="3114040" cy="371348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129" y="1886200"/>
            <a:ext cx="4487100" cy="874500"/>
          </a:xfrm>
        </p:spPr>
        <p:txBody>
          <a:bodyPr/>
          <a:lstStyle/>
          <a:p>
            <a:r>
              <a:rPr lang="en-US" dirty="0" smtClean="0">
                <a:latin typeface="Bahnschrift" panose="020B0502040204020203" charset="0"/>
                <a:cs typeface="Bahnschrift" panose="020B0502040204020203" charset="0"/>
              </a:rPr>
              <a:t>Attar</a:t>
            </a:r>
            <a:endParaRPr lang="en-US" dirty="0">
              <a:latin typeface="Bahnschrift" panose="020B0502040204020203" charset="0"/>
              <a:cs typeface="Bahnschrift" panose="020B0502040204020203" charset="0"/>
            </a:endParaRPr>
          </a:p>
        </p:txBody>
      </p:sp>
      <p:pic>
        <p:nvPicPr>
          <p:cNvPr id="49" name="Picture 25"/>
          <p:cNvPicPr>
            <a:picLocks noChangeAspect="1"/>
          </p:cNvPicPr>
          <p:nvPr>
            <p:ph type="pic" idx="2"/>
          </p:nvPr>
        </p:nvPicPr>
        <p:blipFill>
          <a:blip r:embed="rId1"/>
          <a:stretch>
            <a:fillRect/>
          </a:stretch>
        </p:blipFill>
        <p:spPr>
          <a:xfrm>
            <a:off x="1828800" y="541655"/>
            <a:ext cx="2476500" cy="40608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329" y="1962400"/>
            <a:ext cx="4487100" cy="874500"/>
          </a:xfrm>
        </p:spPr>
        <p:txBody>
          <a:bodyPr/>
          <a:lstStyle/>
          <a:p>
            <a:r>
              <a:rPr lang="en-US" dirty="0" smtClean="0">
                <a:latin typeface="Bahnschrift" panose="020B0502040204020203" charset="0"/>
                <a:cs typeface="Bahnschrift" panose="020B0502040204020203" charset="0"/>
              </a:rPr>
              <a:t>Team</a:t>
            </a:r>
            <a:endParaRPr lang="en-US" dirty="0">
              <a:latin typeface="Bahnschrift" panose="020B0502040204020203" charset="0"/>
              <a:cs typeface="Bahnschrift" panose="020B0502040204020203" charset="0"/>
            </a:endParaRPr>
          </a:p>
        </p:txBody>
      </p:sp>
      <p:pic>
        <p:nvPicPr>
          <p:cNvPr id="38" name="Picture 19"/>
          <p:cNvPicPr>
            <a:picLocks noChangeAspect="1"/>
          </p:cNvPicPr>
          <p:nvPr>
            <p:ph type="pic" idx="2"/>
          </p:nvPr>
        </p:nvPicPr>
        <p:blipFill>
          <a:blip r:embed="rId1"/>
          <a:stretch>
            <a:fillRect/>
          </a:stretch>
        </p:blipFill>
        <p:spPr>
          <a:xfrm>
            <a:off x="1828800" y="602615"/>
            <a:ext cx="2527935" cy="393827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2"/>
          <p:cNvSpPr>
            <a:spLocks noGrp="1"/>
          </p:cNvSpPr>
          <p:nvPr>
            <p:ph type="title"/>
          </p:nvPr>
        </p:nvSpPr>
        <p:spPr>
          <a:xfrm>
            <a:off x="4724500" y="1733495"/>
            <a:ext cx="3687900" cy="1284600"/>
          </a:xfrm>
        </p:spPr>
        <p:txBody>
          <a:bodyPr/>
          <a:p>
            <a:r>
              <a:rPr lang="en-US">
                <a:latin typeface="Bahnschrift" panose="020B0502040204020203" charset="0"/>
                <a:cs typeface="Bahnschrift" panose="020B0502040204020203" charset="0"/>
              </a:rPr>
              <a:t>Contact us</a:t>
            </a:r>
            <a:endParaRPr lang="en-US">
              <a:latin typeface="Bahnschrift" panose="020B0502040204020203" charset="0"/>
              <a:cs typeface="Bahnschrift" panose="020B0502040204020203" charset="0"/>
            </a:endParaRPr>
          </a:p>
        </p:txBody>
      </p:sp>
      <p:pic>
        <p:nvPicPr>
          <p:cNvPr id="39" name="Picture 20"/>
          <p:cNvPicPr>
            <a:picLocks noChangeAspect="1"/>
          </p:cNvPicPr>
          <p:nvPr>
            <p:ph type="pic" idx="2"/>
          </p:nvPr>
        </p:nvPicPr>
        <p:blipFill>
          <a:blip r:embed="rId1"/>
          <a:stretch>
            <a:fillRect/>
          </a:stretch>
        </p:blipFill>
        <p:spPr>
          <a:xfrm>
            <a:off x="1371600" y="617855"/>
            <a:ext cx="2988310" cy="3908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9529" y="1886200"/>
            <a:ext cx="4487100" cy="874500"/>
          </a:xfrm>
        </p:spPr>
        <p:txBody>
          <a:bodyPr/>
          <a:lstStyle/>
          <a:p>
            <a:r>
              <a:rPr lang="en-US" dirty="0" smtClean="0">
                <a:latin typeface="Bahnschrift" panose="020B0502040204020203" charset="0"/>
                <a:cs typeface="Bahnschrift" panose="020B0502040204020203" charset="0"/>
              </a:rPr>
              <a:t>Appointment</a:t>
            </a:r>
            <a:endParaRPr lang="en-US" dirty="0">
              <a:latin typeface="Bahnschrift" panose="020B0502040204020203" charset="0"/>
              <a:cs typeface="Bahnschrift" panose="020B0502040204020203" charset="0"/>
            </a:endParaRPr>
          </a:p>
        </p:txBody>
      </p:sp>
      <p:pic>
        <p:nvPicPr>
          <p:cNvPr id="42" name="Picture 23"/>
          <p:cNvPicPr>
            <a:picLocks noChangeAspect="1"/>
          </p:cNvPicPr>
          <p:nvPr>
            <p:ph type="pic" idx="2"/>
          </p:nvPr>
        </p:nvPicPr>
        <p:blipFill>
          <a:blip r:embed="rId1"/>
          <a:stretch>
            <a:fillRect/>
          </a:stretch>
        </p:blipFill>
        <p:spPr>
          <a:xfrm>
            <a:off x="1143000" y="666750"/>
            <a:ext cx="3505835" cy="3981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56"/>
          <p:cNvSpPr txBox="1">
            <a:spLocks noGrp="1"/>
          </p:cNvSpPr>
          <p:nvPr>
            <p:ph type="ctrTitle"/>
          </p:nvPr>
        </p:nvSpPr>
        <p:spPr>
          <a:xfrm>
            <a:off x="2528850" y="686688"/>
            <a:ext cx="4086300" cy="10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Bahnschrift" panose="020B0502040204020203" charset="0"/>
                <a:cs typeface="Bahnschrift" panose="020B0502040204020203" charset="0"/>
              </a:rPr>
              <a:t>THANKS</a:t>
            </a:r>
            <a:r>
              <a:rPr lang="en-US" altLang="en-GB">
                <a:latin typeface="Bahnschrift" panose="020B0502040204020203" charset="0"/>
                <a:cs typeface="Bahnschrift" panose="020B0502040204020203" charset="0"/>
              </a:rPr>
              <a:t> FOR WATCHING</a:t>
            </a:r>
            <a:endParaRPr lang="en-US" altLang="en-GB">
              <a:latin typeface="Bahnschrift" panose="020B0502040204020203" charset="0"/>
              <a:cs typeface="Bahnschrift" panose="020B0502040204020203" charset="0"/>
            </a:endParaRPr>
          </a:p>
        </p:txBody>
      </p:sp>
      <p:sp>
        <p:nvSpPr>
          <p:cNvPr id="1204" name="Google Shape;1204;p56"/>
          <p:cNvSpPr txBox="1">
            <a:spLocks noGrp="1"/>
          </p:cNvSpPr>
          <p:nvPr>
            <p:ph type="ctrTitle"/>
          </p:nvPr>
        </p:nvSpPr>
        <p:spPr>
          <a:xfrm rot="-1157" flipH="1">
            <a:off x="785214" y="1222617"/>
            <a:ext cx="891600" cy="7032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Anek Telugu ExtraBold"/>
                <a:ea typeface="Anek Telugu ExtraBold"/>
                <a:cs typeface="Anek Telugu ExtraBold"/>
                <a:sym typeface="Anek Telugu ExtraBold"/>
              </a:rPr>
              <a:t>WE ARE</a:t>
            </a:r>
            <a:r>
              <a:rPr lang="en-GB" sz="1400">
                <a:solidFill>
                  <a:schemeClr val="lt1"/>
                </a:solidFill>
                <a:latin typeface="Anek Telugu ExtraBold"/>
                <a:ea typeface="Anek Telugu ExtraBold"/>
                <a:cs typeface="Anek Telugu ExtraBold"/>
                <a:sym typeface="Anek Telugu ExtraBold"/>
              </a:rPr>
              <a:t> </a:t>
            </a:r>
            <a:r>
              <a:rPr lang="en-GB" sz="1600">
                <a:solidFill>
                  <a:schemeClr val="lt1"/>
                </a:solidFill>
                <a:latin typeface="Anek Telugu ExtraBold"/>
                <a:ea typeface="Anek Telugu ExtraBold"/>
                <a:cs typeface="Anek Telugu ExtraBold"/>
                <a:sym typeface="Anek Telugu ExtraBold"/>
              </a:rPr>
              <a:t>HIRING</a:t>
            </a:r>
            <a:endParaRPr sz="1600">
              <a:solidFill>
                <a:schemeClr val="lt1"/>
              </a:solidFill>
              <a:latin typeface="Anek Telugu ExtraBold"/>
              <a:ea typeface="Anek Telugu ExtraBold"/>
              <a:cs typeface="Anek Telugu ExtraBold"/>
              <a:sym typeface="Anek Telugu ExtraBold"/>
            </a:endParaRPr>
          </a:p>
        </p:txBody>
      </p:sp>
      <p:sp>
        <p:nvSpPr>
          <p:cNvPr id="1205" name="Google Shape;1205;p56"/>
          <p:cNvSpPr txBox="1"/>
          <p:nvPr/>
        </p:nvSpPr>
        <p:spPr>
          <a:xfrm>
            <a:off x="2528850" y="3946998"/>
            <a:ext cx="4086300" cy="28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Anek Telugu"/>
                <a:ea typeface="Anek Telugu"/>
                <a:cs typeface="Anek Telugu"/>
                <a:sym typeface="Anek Telugu"/>
              </a:rPr>
              <a:t>Please keep this slide for attribution</a:t>
            </a:r>
            <a:endParaRPr sz="1100">
              <a:solidFill>
                <a:schemeClr val="dk1"/>
              </a:solidFill>
              <a:latin typeface="Anek Telugu"/>
              <a:ea typeface="Anek Telugu"/>
              <a:cs typeface="Anek Telugu"/>
              <a:sym typeface="Anek Telugu"/>
            </a:endParaRPr>
          </a:p>
        </p:txBody>
      </p:sp>
      <p:pic>
        <p:nvPicPr>
          <p:cNvPr id="3" name="Picture 2"/>
          <p:cNvPicPr>
            <a:picLocks noChangeAspect="1"/>
          </p:cNvPicPr>
          <p:nvPr/>
        </p:nvPicPr>
        <p:blipFill>
          <a:blip r:embed="rId1"/>
          <a:stretch>
            <a:fillRect/>
          </a:stretch>
        </p:blipFill>
        <p:spPr>
          <a:xfrm>
            <a:off x="2514600" y="3409950"/>
            <a:ext cx="4251325" cy="7372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grpSp>
        <p:nvGrpSpPr>
          <p:cNvPr id="568" name="Google Shape;568;p32"/>
          <p:cNvGrpSpPr/>
          <p:nvPr/>
        </p:nvGrpSpPr>
        <p:grpSpPr>
          <a:xfrm flipH="1">
            <a:off x="6715239" y="219378"/>
            <a:ext cx="2428765" cy="1693920"/>
            <a:chOff x="6548786" y="3297853"/>
            <a:chExt cx="2428765" cy="1693920"/>
          </a:xfrm>
        </p:grpSpPr>
        <p:sp>
          <p:nvSpPr>
            <p:cNvPr id="569" name="Google Shape;569;p32"/>
            <p:cNvSpPr/>
            <p:nvPr/>
          </p:nvSpPr>
          <p:spPr>
            <a:xfrm rot="-900007">
              <a:off x="7135824" y="3688753"/>
              <a:ext cx="1665437" cy="1046090"/>
            </a:xfrm>
            <a:custGeom>
              <a:avLst/>
              <a:gdLst/>
              <a:ahLst/>
              <a:cxnLst/>
              <a:rect l="l" t="t" r="r" b="b"/>
              <a:pathLst>
                <a:path w="62950" h="39540" extrusionOk="0">
                  <a:moveTo>
                    <a:pt x="59308" y="0"/>
                  </a:moveTo>
                  <a:lnTo>
                    <a:pt x="8326" y="7039"/>
                  </a:lnTo>
                  <a:lnTo>
                    <a:pt x="1" y="36938"/>
                  </a:lnTo>
                  <a:lnTo>
                    <a:pt x="62950" y="39539"/>
                  </a:lnTo>
                  <a:lnTo>
                    <a:pt x="59308" y="0"/>
                  </a:lnTo>
                  <a:close/>
                </a:path>
              </a:pathLst>
            </a:custGeom>
            <a:solidFill>
              <a:srgbClr val="9CD9DE">
                <a:alpha val="4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32"/>
            <p:cNvSpPr/>
            <p:nvPr/>
          </p:nvSpPr>
          <p:spPr>
            <a:xfrm rot="-900007">
              <a:off x="7328156" y="3519669"/>
              <a:ext cx="1506936" cy="1299226"/>
            </a:xfrm>
            <a:custGeom>
              <a:avLst/>
              <a:gdLst/>
              <a:ahLst/>
              <a:cxnLst/>
              <a:rect l="l" t="t" r="r" b="b"/>
              <a:pathLst>
                <a:path w="56959" h="49108" extrusionOk="0">
                  <a:moveTo>
                    <a:pt x="0" y="0"/>
                  </a:moveTo>
                  <a:lnTo>
                    <a:pt x="5567" y="49108"/>
                  </a:lnTo>
                  <a:lnTo>
                    <a:pt x="56959" y="13441"/>
                  </a:lnTo>
                  <a:close/>
                </a:path>
              </a:pathLst>
            </a:custGeom>
            <a:gradFill>
              <a:gsLst>
                <a:gs pos="0">
                  <a:schemeClr val="lt2"/>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32"/>
            <p:cNvSpPr/>
            <p:nvPr/>
          </p:nvSpPr>
          <p:spPr>
            <a:xfrm rot="-900007">
              <a:off x="7233773" y="3481744"/>
              <a:ext cx="1506936" cy="1299252"/>
            </a:xfrm>
            <a:custGeom>
              <a:avLst/>
              <a:gdLst/>
              <a:ahLst/>
              <a:cxnLst/>
              <a:rect l="l" t="t" r="r" b="b"/>
              <a:pathLst>
                <a:path w="56959" h="49109" extrusionOk="0">
                  <a:moveTo>
                    <a:pt x="0" y="1"/>
                  </a:moveTo>
                  <a:lnTo>
                    <a:pt x="5565" y="49108"/>
                  </a:lnTo>
                  <a:lnTo>
                    <a:pt x="56959" y="1344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32"/>
            <p:cNvSpPr/>
            <p:nvPr/>
          </p:nvSpPr>
          <p:spPr>
            <a:xfrm rot="-900007">
              <a:off x="6991887" y="3620462"/>
              <a:ext cx="1677607" cy="1057149"/>
            </a:xfrm>
            <a:custGeom>
              <a:avLst/>
              <a:gdLst/>
              <a:ahLst/>
              <a:cxnLst/>
              <a:rect l="l" t="t" r="r" b="b"/>
              <a:pathLst>
                <a:path w="63410" h="39958" extrusionOk="0">
                  <a:moveTo>
                    <a:pt x="59384" y="435"/>
                  </a:moveTo>
                  <a:lnTo>
                    <a:pt x="62986" y="39555"/>
                  </a:lnTo>
                  <a:lnTo>
                    <a:pt x="62986" y="39555"/>
                  </a:lnTo>
                  <a:lnTo>
                    <a:pt x="499" y="36973"/>
                  </a:lnTo>
                  <a:lnTo>
                    <a:pt x="8725" y="7430"/>
                  </a:lnTo>
                  <a:lnTo>
                    <a:pt x="59384" y="435"/>
                  </a:lnTo>
                  <a:close/>
                  <a:moveTo>
                    <a:pt x="59728" y="0"/>
                  </a:moveTo>
                  <a:lnTo>
                    <a:pt x="8422" y="7083"/>
                  </a:lnTo>
                  <a:lnTo>
                    <a:pt x="0" y="37336"/>
                  </a:lnTo>
                  <a:lnTo>
                    <a:pt x="63409" y="39957"/>
                  </a:lnTo>
                  <a:lnTo>
                    <a:pt x="59748" y="200"/>
                  </a:lnTo>
                  <a:lnTo>
                    <a:pt x="597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32"/>
            <p:cNvSpPr/>
            <p:nvPr/>
          </p:nvSpPr>
          <p:spPr>
            <a:xfrm rot="-900007">
              <a:off x="6899117" y="3552069"/>
              <a:ext cx="1665437" cy="1046090"/>
            </a:xfrm>
            <a:custGeom>
              <a:avLst/>
              <a:gdLst/>
              <a:ahLst/>
              <a:cxnLst/>
              <a:rect l="l" t="t" r="r" b="b"/>
              <a:pathLst>
                <a:path w="62950" h="39540" extrusionOk="0">
                  <a:moveTo>
                    <a:pt x="8325" y="7039"/>
                  </a:moveTo>
                  <a:lnTo>
                    <a:pt x="59307" y="1"/>
                  </a:lnTo>
                  <a:lnTo>
                    <a:pt x="62949" y="39540"/>
                  </a:lnTo>
                  <a:lnTo>
                    <a:pt x="0" y="3693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32"/>
            <p:cNvSpPr/>
            <p:nvPr/>
          </p:nvSpPr>
          <p:spPr>
            <a:xfrm rot="-900007">
              <a:off x="7872520" y="3467270"/>
              <a:ext cx="106831" cy="249220"/>
            </a:xfrm>
            <a:custGeom>
              <a:avLst/>
              <a:gdLst/>
              <a:ahLst/>
              <a:cxnLst/>
              <a:rect l="l" t="t" r="r" b="b"/>
              <a:pathLst>
                <a:path w="4038" h="9420" extrusionOk="0">
                  <a:moveTo>
                    <a:pt x="962" y="0"/>
                  </a:moveTo>
                  <a:lnTo>
                    <a:pt x="1" y="9420"/>
                  </a:lnTo>
                  <a:lnTo>
                    <a:pt x="4037" y="685"/>
                  </a:lnTo>
                  <a:lnTo>
                    <a:pt x="9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32"/>
            <p:cNvSpPr/>
            <p:nvPr/>
          </p:nvSpPr>
          <p:spPr>
            <a:xfrm rot="-900007">
              <a:off x="8009305" y="3323992"/>
              <a:ext cx="244167" cy="320415"/>
            </a:xfrm>
            <a:custGeom>
              <a:avLst/>
              <a:gdLst/>
              <a:ahLst/>
              <a:cxnLst/>
              <a:rect l="l" t="t" r="r" b="b"/>
              <a:pathLst>
                <a:path w="9229" h="12111" extrusionOk="0">
                  <a:moveTo>
                    <a:pt x="4999" y="0"/>
                  </a:moveTo>
                  <a:lnTo>
                    <a:pt x="1" y="12110"/>
                  </a:lnTo>
                  <a:lnTo>
                    <a:pt x="9229" y="1538"/>
                  </a:lnTo>
                  <a:lnTo>
                    <a:pt x="49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32"/>
            <p:cNvSpPr/>
            <p:nvPr/>
          </p:nvSpPr>
          <p:spPr>
            <a:xfrm rot="-900007">
              <a:off x="8111239" y="3524675"/>
              <a:ext cx="225489" cy="132203"/>
            </a:xfrm>
            <a:custGeom>
              <a:avLst/>
              <a:gdLst/>
              <a:ahLst/>
              <a:cxnLst/>
              <a:rect l="l" t="t" r="r" b="b"/>
              <a:pathLst>
                <a:path w="8523" h="4997" extrusionOk="0">
                  <a:moveTo>
                    <a:pt x="7114" y="0"/>
                  </a:moveTo>
                  <a:lnTo>
                    <a:pt x="0" y="4996"/>
                  </a:lnTo>
                  <a:lnTo>
                    <a:pt x="0" y="4996"/>
                  </a:lnTo>
                  <a:lnTo>
                    <a:pt x="8522" y="2903"/>
                  </a:lnTo>
                  <a:lnTo>
                    <a:pt x="71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32"/>
            <p:cNvSpPr/>
            <p:nvPr/>
          </p:nvSpPr>
          <p:spPr>
            <a:xfrm rot="-900007">
              <a:off x="7978193" y="4313418"/>
              <a:ext cx="891505" cy="47040"/>
            </a:xfrm>
            <a:custGeom>
              <a:avLst/>
              <a:gdLst/>
              <a:ahLst/>
              <a:cxnLst/>
              <a:rect l="l" t="t" r="r" b="b"/>
              <a:pathLst>
                <a:path w="33697" h="1778" extrusionOk="0">
                  <a:moveTo>
                    <a:pt x="16" y="0"/>
                  </a:moveTo>
                  <a:lnTo>
                    <a:pt x="0" y="385"/>
                  </a:lnTo>
                  <a:lnTo>
                    <a:pt x="33681" y="1778"/>
                  </a:lnTo>
                  <a:lnTo>
                    <a:pt x="33696" y="1393"/>
                  </a:lnTo>
                  <a:lnTo>
                    <a:pt x="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32"/>
            <p:cNvSpPr/>
            <p:nvPr/>
          </p:nvSpPr>
          <p:spPr>
            <a:xfrm rot="-900007">
              <a:off x="8261301" y="4184063"/>
              <a:ext cx="648740" cy="36827"/>
            </a:xfrm>
            <a:custGeom>
              <a:avLst/>
              <a:gdLst/>
              <a:ahLst/>
              <a:cxnLst/>
              <a:rect l="l" t="t" r="r" b="b"/>
              <a:pathLst>
                <a:path w="24521" h="1392" extrusionOk="0">
                  <a:moveTo>
                    <a:pt x="18" y="1"/>
                  </a:moveTo>
                  <a:lnTo>
                    <a:pt x="1" y="386"/>
                  </a:lnTo>
                  <a:lnTo>
                    <a:pt x="24505" y="1391"/>
                  </a:lnTo>
                  <a:lnTo>
                    <a:pt x="24521" y="1008"/>
                  </a:lnTo>
                  <a:lnTo>
                    <a:pt x="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32"/>
            <p:cNvSpPr/>
            <p:nvPr/>
          </p:nvSpPr>
          <p:spPr>
            <a:xfrm rot="3649943">
              <a:off x="7459092" y="3474018"/>
              <a:ext cx="310239" cy="268192"/>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32"/>
            <p:cNvSpPr/>
            <p:nvPr/>
          </p:nvSpPr>
          <p:spPr>
            <a:xfrm rot="4928629">
              <a:off x="8380214" y="4432935"/>
              <a:ext cx="204116" cy="176242"/>
            </a:xfrm>
            <a:prstGeom prst="triangle">
              <a:avLst>
                <a:gd name="adj" fmla="val 5000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1" name="Google Shape;581;p32"/>
            <p:cNvGrpSpPr/>
            <p:nvPr/>
          </p:nvGrpSpPr>
          <p:grpSpPr>
            <a:xfrm rot="-900054">
              <a:off x="6637660" y="3818918"/>
              <a:ext cx="662635" cy="773973"/>
              <a:chOff x="5636991" y="3690707"/>
              <a:chExt cx="649669" cy="758828"/>
            </a:xfrm>
          </p:grpSpPr>
          <p:sp>
            <p:nvSpPr>
              <p:cNvPr id="582" name="Google Shape;582;p32"/>
              <p:cNvSpPr/>
              <p:nvPr/>
            </p:nvSpPr>
            <p:spPr>
              <a:xfrm rot="899960">
                <a:off x="5763137" y="4079117"/>
                <a:ext cx="108872" cy="275867"/>
              </a:xfrm>
              <a:custGeom>
                <a:avLst/>
                <a:gdLst/>
                <a:ahLst/>
                <a:cxnLst/>
                <a:rect l="l" t="t" r="r" b="b"/>
                <a:pathLst>
                  <a:path w="4355" h="11035" extrusionOk="0">
                    <a:moveTo>
                      <a:pt x="2709" y="1"/>
                    </a:moveTo>
                    <a:cubicBezTo>
                      <a:pt x="1948" y="1"/>
                      <a:pt x="1287" y="564"/>
                      <a:pt x="1183" y="1338"/>
                    </a:cubicBezTo>
                    <a:lnTo>
                      <a:pt x="113" y="9287"/>
                    </a:lnTo>
                    <a:cubicBezTo>
                      <a:pt x="1" y="10131"/>
                      <a:pt x="593" y="10908"/>
                      <a:pt x="1436" y="11020"/>
                    </a:cubicBezTo>
                    <a:cubicBezTo>
                      <a:pt x="1506" y="11030"/>
                      <a:pt x="1576" y="11034"/>
                      <a:pt x="1645" y="11034"/>
                    </a:cubicBezTo>
                    <a:cubicBezTo>
                      <a:pt x="2405" y="11034"/>
                      <a:pt x="3066" y="10472"/>
                      <a:pt x="3171" y="9697"/>
                    </a:cubicBezTo>
                    <a:lnTo>
                      <a:pt x="4241" y="1750"/>
                    </a:lnTo>
                    <a:cubicBezTo>
                      <a:pt x="4355" y="904"/>
                      <a:pt x="3763" y="129"/>
                      <a:pt x="2918" y="15"/>
                    </a:cubicBezTo>
                    <a:cubicBezTo>
                      <a:pt x="2848" y="5"/>
                      <a:pt x="2778" y="1"/>
                      <a:pt x="27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32"/>
              <p:cNvSpPr/>
              <p:nvPr/>
            </p:nvSpPr>
            <p:spPr>
              <a:xfrm rot="899960">
                <a:off x="6101147" y="4035025"/>
                <a:ext cx="167570" cy="157395"/>
              </a:xfrm>
              <a:custGeom>
                <a:avLst/>
                <a:gdLst/>
                <a:ahLst/>
                <a:cxnLst/>
                <a:rect l="l" t="t" r="r" b="b"/>
                <a:pathLst>
                  <a:path w="6703" h="6296" extrusionOk="0">
                    <a:moveTo>
                      <a:pt x="3348" y="0"/>
                    </a:moveTo>
                    <a:cubicBezTo>
                      <a:pt x="1795" y="0"/>
                      <a:pt x="445" y="1148"/>
                      <a:pt x="232" y="2729"/>
                    </a:cubicBezTo>
                    <a:cubicBezTo>
                      <a:pt x="0" y="4450"/>
                      <a:pt x="1209" y="6034"/>
                      <a:pt x="2932" y="6267"/>
                    </a:cubicBezTo>
                    <a:cubicBezTo>
                      <a:pt x="3075" y="6286"/>
                      <a:pt x="3216" y="6295"/>
                      <a:pt x="3356" y="6295"/>
                    </a:cubicBezTo>
                    <a:cubicBezTo>
                      <a:pt x="4907" y="6295"/>
                      <a:pt x="6257" y="5147"/>
                      <a:pt x="6470" y="3566"/>
                    </a:cubicBezTo>
                    <a:cubicBezTo>
                      <a:pt x="6702" y="1845"/>
                      <a:pt x="5493" y="261"/>
                      <a:pt x="3772" y="29"/>
                    </a:cubicBezTo>
                    <a:cubicBezTo>
                      <a:pt x="3629" y="10"/>
                      <a:pt x="3488" y="0"/>
                      <a:pt x="33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32"/>
              <p:cNvSpPr/>
              <p:nvPr/>
            </p:nvSpPr>
            <p:spPr>
              <a:xfrm rot="899960">
                <a:off x="5712908" y="3744018"/>
                <a:ext cx="497835" cy="652206"/>
              </a:xfrm>
              <a:custGeom>
                <a:avLst/>
                <a:gdLst/>
                <a:ahLst/>
                <a:cxnLst/>
                <a:rect l="l" t="t" r="r" b="b"/>
                <a:pathLst>
                  <a:path w="19914" h="26089" extrusionOk="0">
                    <a:moveTo>
                      <a:pt x="3825" y="6052"/>
                    </a:moveTo>
                    <a:cubicBezTo>
                      <a:pt x="768" y="7799"/>
                      <a:pt x="629" y="10685"/>
                      <a:pt x="629" y="10685"/>
                    </a:cubicBezTo>
                    <a:cubicBezTo>
                      <a:pt x="629" y="10685"/>
                      <a:pt x="1" y="13507"/>
                      <a:pt x="2488" y="16000"/>
                    </a:cubicBezTo>
                    <a:cubicBezTo>
                      <a:pt x="2488" y="16000"/>
                      <a:pt x="8755" y="15681"/>
                      <a:pt x="16403" y="26089"/>
                    </a:cubicBezTo>
                    <a:lnTo>
                      <a:pt x="18159" y="13044"/>
                    </a:lnTo>
                    <a:lnTo>
                      <a:pt x="19913" y="0"/>
                    </a:lnTo>
                    <a:cubicBezTo>
                      <a:pt x="9788" y="8017"/>
                      <a:pt x="3825" y="6052"/>
                      <a:pt x="3825" y="6052"/>
                    </a:cubicBezTo>
                    <a:close/>
                  </a:path>
                </a:pathLst>
              </a:custGeom>
              <a:gradFill>
                <a:gsLst>
                  <a:gs pos="0">
                    <a:schemeClr val="lt2"/>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32"/>
              <p:cNvSpPr/>
              <p:nvPr/>
            </p:nvSpPr>
            <p:spPr>
              <a:xfrm rot="899960">
                <a:off x="5730545" y="3852164"/>
                <a:ext cx="152395" cy="258767"/>
              </a:xfrm>
              <a:custGeom>
                <a:avLst/>
                <a:gdLst/>
                <a:ahLst/>
                <a:cxnLst/>
                <a:rect l="l" t="t" r="r" b="b"/>
                <a:pathLst>
                  <a:path w="6096" h="10351" extrusionOk="0">
                    <a:moveTo>
                      <a:pt x="3825" y="0"/>
                    </a:moveTo>
                    <a:cubicBezTo>
                      <a:pt x="768" y="1747"/>
                      <a:pt x="629" y="4633"/>
                      <a:pt x="629" y="4633"/>
                    </a:cubicBezTo>
                    <a:cubicBezTo>
                      <a:pt x="629" y="4633"/>
                      <a:pt x="1" y="7455"/>
                      <a:pt x="2488" y="9946"/>
                    </a:cubicBezTo>
                    <a:cubicBezTo>
                      <a:pt x="2488" y="9946"/>
                      <a:pt x="2506" y="9945"/>
                      <a:pt x="2542" y="9945"/>
                    </a:cubicBezTo>
                    <a:cubicBezTo>
                      <a:pt x="2747" y="9945"/>
                      <a:pt x="3526" y="9973"/>
                      <a:pt x="4732" y="10350"/>
                    </a:cubicBezTo>
                    <a:cubicBezTo>
                      <a:pt x="3314" y="7534"/>
                      <a:pt x="3861" y="5068"/>
                      <a:pt x="3861" y="5068"/>
                    </a:cubicBezTo>
                    <a:cubicBezTo>
                      <a:pt x="3861" y="5068"/>
                      <a:pt x="3985" y="2546"/>
                      <a:pt x="6095" y="203"/>
                    </a:cubicBezTo>
                    <a:lnTo>
                      <a:pt x="6095" y="203"/>
                    </a:lnTo>
                    <a:cubicBezTo>
                      <a:pt x="5958" y="208"/>
                      <a:pt x="5826" y="210"/>
                      <a:pt x="5701" y="210"/>
                    </a:cubicBezTo>
                    <a:cubicBezTo>
                      <a:pt x="4474" y="210"/>
                      <a:pt x="3825" y="0"/>
                      <a:pt x="3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32"/>
              <p:cNvSpPr/>
              <p:nvPr/>
            </p:nvSpPr>
            <p:spPr>
              <a:xfrm rot="899960">
                <a:off x="5903755" y="3894831"/>
                <a:ext cx="213444" cy="62598"/>
              </a:xfrm>
              <a:custGeom>
                <a:avLst/>
                <a:gdLst/>
                <a:ahLst/>
                <a:cxnLst/>
                <a:rect l="l" t="t" r="r" b="b"/>
                <a:pathLst>
                  <a:path w="8538" h="2504" extrusionOk="0">
                    <a:moveTo>
                      <a:pt x="8014" y="0"/>
                    </a:moveTo>
                    <a:cubicBezTo>
                      <a:pt x="7965" y="0"/>
                      <a:pt x="7913" y="12"/>
                      <a:pt x="7860" y="37"/>
                    </a:cubicBezTo>
                    <a:cubicBezTo>
                      <a:pt x="5652" y="1092"/>
                      <a:pt x="3136" y="1830"/>
                      <a:pt x="661" y="1830"/>
                    </a:cubicBezTo>
                    <a:cubicBezTo>
                      <a:pt x="586" y="1830"/>
                      <a:pt x="511" y="1830"/>
                      <a:pt x="436" y="1828"/>
                    </a:cubicBezTo>
                    <a:cubicBezTo>
                      <a:pt x="434" y="1828"/>
                      <a:pt x="431" y="1828"/>
                      <a:pt x="429" y="1828"/>
                    </a:cubicBezTo>
                    <a:cubicBezTo>
                      <a:pt x="1" y="1828"/>
                      <a:pt x="5" y="2494"/>
                      <a:pt x="436" y="2501"/>
                    </a:cubicBezTo>
                    <a:cubicBezTo>
                      <a:pt x="514" y="2503"/>
                      <a:pt x="591" y="2503"/>
                      <a:pt x="669" y="2503"/>
                    </a:cubicBezTo>
                    <a:cubicBezTo>
                      <a:pt x="3262" y="2503"/>
                      <a:pt x="5884" y="1725"/>
                      <a:pt x="8200" y="617"/>
                    </a:cubicBezTo>
                    <a:cubicBezTo>
                      <a:pt x="8537" y="455"/>
                      <a:pt x="8328" y="0"/>
                      <a:pt x="80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587" name="Google Shape;587;p32"/>
          <p:cNvSpPr txBox="1">
            <a:spLocks noGrp="1"/>
          </p:cNvSpPr>
          <p:nvPr>
            <p:ph type="title"/>
          </p:nvPr>
        </p:nvSpPr>
        <p:spPr>
          <a:xfrm>
            <a:off x="1828800" y="696595"/>
            <a:ext cx="5053965" cy="8743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latin typeface="Bahnschrift" panose="020B0502040204020203" charset="0"/>
                <a:cs typeface="Bahnschrift" panose="020B0502040204020203" charset="0"/>
                <a:sym typeface="+mn-ea"/>
              </a:rPr>
              <a:t>II. </a:t>
            </a:r>
            <a:r>
              <a:rPr lang="en-GB">
                <a:latin typeface="Bahnschrift" panose="020B0502040204020203" charset="0"/>
                <a:cs typeface="Bahnschrift" panose="020B0502040204020203" charset="0"/>
                <a:sym typeface="+mn-ea"/>
              </a:rPr>
              <a:t>System analysis and design</a:t>
            </a:r>
            <a:endParaRPr lang="en-GB">
              <a:latin typeface="Bahnschrift" panose="020B0502040204020203" charset="0"/>
              <a:cs typeface="Bahnschrift" panose="020B0502040204020203" charset="0"/>
            </a:endParaRPr>
          </a:p>
        </p:txBody>
      </p:sp>
      <p:sp>
        <p:nvSpPr>
          <p:cNvPr id="588" name="Google Shape;588;p32"/>
          <p:cNvSpPr txBox="1">
            <a:spLocks noGrp="1"/>
          </p:cNvSpPr>
          <p:nvPr>
            <p:ph type="subTitle" idx="1"/>
          </p:nvPr>
        </p:nvSpPr>
        <p:spPr>
          <a:xfrm>
            <a:off x="1981200" y="2319375"/>
            <a:ext cx="5715000" cy="1181100"/>
          </a:xfrm>
          <a:prstGeom prst="rect">
            <a:avLst/>
          </a:prstGeom>
        </p:spPr>
        <p:txBody>
          <a:bodyPr spcFirstLastPara="1" wrap="square" lIns="91425" tIns="91425" rIns="91425" bIns="91425" anchor="t" anchorCtr="0">
            <a:noAutofit/>
          </a:bodyPr>
          <a:lstStyle/>
          <a:p>
            <a:pPr algn="l"/>
            <a:r>
              <a:rPr lang="en-IN" dirty="0" smtClean="0">
                <a:latin typeface="Bahnschrift" panose="020B0502040204020203" charset="0"/>
                <a:cs typeface="Bahnschrift" panose="020B0502040204020203" charset="0"/>
              </a:rPr>
              <a:t>       At Zara Therapy Clinic, we help a person relieve stress, increase relaxation, improve circulation and gain relief from pain by manipulating the muscle and tissues in the body. They help rehabilitate injuries through touch and aid in the general wellness of a patient.</a:t>
            </a:r>
            <a:endParaRPr lang="en-US" dirty="0">
              <a:latin typeface="Bahnschrift" panose="020B0502040204020203" charset="0"/>
              <a:cs typeface="Bahnschrift" panose="020B0502040204020203" charset="0"/>
            </a:endParaRPr>
          </a:p>
        </p:txBody>
      </p:sp>
      <p:sp>
        <p:nvSpPr>
          <p:cNvPr id="589" name="Google Shape;589;p32"/>
          <p:cNvSpPr txBox="1">
            <a:spLocks noGrp="1"/>
          </p:cNvSpPr>
          <p:nvPr>
            <p:ph type="ctrTitle" idx="4294967295"/>
          </p:nvPr>
        </p:nvSpPr>
        <p:spPr>
          <a:xfrm rot="899049" flipH="1">
            <a:off x="7326254" y="633818"/>
            <a:ext cx="1112736" cy="715711"/>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Anek Telugu ExtraBold"/>
                <a:ea typeface="Anek Telugu ExtraBold"/>
                <a:cs typeface="Anek Telugu ExtraBold"/>
                <a:sym typeface="Anek Telugu ExtraBold"/>
              </a:rPr>
              <a:t>WE ARE</a:t>
            </a:r>
            <a:r>
              <a:rPr lang="en-GB" sz="1400">
                <a:latin typeface="Anek Telugu ExtraBold"/>
                <a:ea typeface="Anek Telugu ExtraBold"/>
                <a:cs typeface="Anek Telugu ExtraBold"/>
                <a:sym typeface="Anek Telugu ExtraBold"/>
              </a:rPr>
              <a:t> </a:t>
            </a:r>
            <a:r>
              <a:rPr lang="en-GB" sz="1600">
                <a:latin typeface="Anek Telugu ExtraBold"/>
                <a:ea typeface="Anek Telugu ExtraBold"/>
                <a:cs typeface="Anek Telugu ExtraBold"/>
                <a:sym typeface="Anek Telugu ExtraBold"/>
              </a:rPr>
              <a:t>HIRING</a:t>
            </a:r>
            <a:endParaRPr sz="1800">
              <a:latin typeface="Anek Telugu ExtraBold"/>
              <a:ea typeface="Anek Telugu ExtraBold"/>
              <a:cs typeface="Anek Telugu ExtraBold"/>
              <a:sym typeface="Anek Telugu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Picture 1"/>
          <p:cNvPicPr>
            <a:picLocks noChangeAspect="1"/>
          </p:cNvPicPr>
          <p:nvPr>
            <p:ph type="pic" idx="2"/>
          </p:nvPr>
        </p:nvPicPr>
        <p:blipFill>
          <a:blip r:embed="rId1"/>
          <a:stretch>
            <a:fillRect/>
          </a:stretch>
        </p:blipFill>
        <p:spPr>
          <a:xfrm>
            <a:off x="3200400" y="434975"/>
            <a:ext cx="5206365" cy="4272915"/>
          </a:xfrm>
          <a:prstGeom prst="rect">
            <a:avLst/>
          </a:prstGeom>
          <a:noFill/>
          <a:ln>
            <a:noFill/>
          </a:ln>
        </p:spPr>
      </p:pic>
      <p:sp>
        <p:nvSpPr>
          <p:cNvPr id="10" name="Text Box 9"/>
          <p:cNvSpPr txBox="1"/>
          <p:nvPr/>
        </p:nvSpPr>
        <p:spPr>
          <a:xfrm>
            <a:off x="1371600" y="1276350"/>
            <a:ext cx="1463040" cy="460375"/>
          </a:xfrm>
          <a:prstGeom prst="rect">
            <a:avLst/>
          </a:prstGeom>
          <a:noFill/>
        </p:spPr>
        <p:txBody>
          <a:bodyPr wrap="none" rtlCol="0">
            <a:spAutoFit/>
          </a:bodyPr>
          <a:p>
            <a:r>
              <a:rPr lang="en-US" sz="2400" b="1">
                <a:latin typeface="Bahnschrift" panose="020B0502040204020203" charset="0"/>
                <a:cs typeface="Bahnschrift" panose="020B0502040204020203" charset="0"/>
              </a:rPr>
              <a:t>Use Case</a:t>
            </a:r>
            <a:endParaRPr lang="en-US" sz="2400" b="1">
              <a:latin typeface="Bahnschrift" panose="020B0502040204020203" charset="0"/>
              <a:cs typeface="Bahnschrift" panose="020B0502040204020203"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endParaRPr lang="en-US"/>
          </a:p>
        </p:txBody>
      </p:sp>
      <p:sp>
        <p:nvSpPr>
          <p:cNvPr id="6" name="Text Placeholder 5"/>
          <p:cNvSpPr>
            <a:spLocks noGrp="1"/>
          </p:cNvSpPr>
          <p:nvPr>
            <p:ph type="body" idx="1"/>
          </p:nvPr>
        </p:nvSpPr>
        <p:spPr/>
        <p:txBody>
          <a:bodyPr/>
          <a:p>
            <a:endParaRPr lang="en-US"/>
          </a:p>
        </p:txBody>
      </p:sp>
      <p:pic>
        <p:nvPicPr>
          <p:cNvPr id="64" name="Picture 26"/>
          <p:cNvPicPr>
            <a:picLocks noChangeAspect="1"/>
          </p:cNvPicPr>
          <p:nvPr>
            <p:ph type="pic" idx="2"/>
          </p:nvPr>
        </p:nvPicPr>
        <p:blipFill>
          <a:blip r:embed="rId1"/>
          <a:stretch>
            <a:fillRect/>
          </a:stretch>
        </p:blipFill>
        <p:spPr>
          <a:xfrm>
            <a:off x="3733800" y="438150"/>
            <a:ext cx="4810760" cy="4267200"/>
          </a:xfrm>
          <a:prstGeom prst="rect">
            <a:avLst/>
          </a:prstGeom>
          <a:noFill/>
          <a:ln>
            <a:noFill/>
          </a:ln>
        </p:spPr>
      </p:pic>
      <p:sp>
        <p:nvSpPr>
          <p:cNvPr id="7" name="Text Box 6"/>
          <p:cNvSpPr txBox="1"/>
          <p:nvPr/>
        </p:nvSpPr>
        <p:spPr>
          <a:xfrm>
            <a:off x="1826895" y="854710"/>
            <a:ext cx="1362075" cy="460375"/>
          </a:xfrm>
          <a:prstGeom prst="rect">
            <a:avLst/>
          </a:prstGeom>
          <a:noFill/>
        </p:spPr>
        <p:txBody>
          <a:bodyPr wrap="none" rtlCol="0">
            <a:spAutoFit/>
          </a:bodyPr>
          <a:p>
            <a:r>
              <a:rPr lang="en-US" sz="2400" b="1">
                <a:latin typeface="Bahnschrift" panose="020B0502040204020203" charset="0"/>
                <a:cs typeface="Bahnschrift" panose="020B0502040204020203" charset="0"/>
              </a:rPr>
              <a:t>Site Map</a:t>
            </a:r>
            <a:endParaRPr lang="en-US" sz="2400" b="1">
              <a:latin typeface="Bahnschrift" panose="020B0502040204020203" charset="0"/>
              <a:cs typeface="Bahnschrift" panose="020B0502040204020203"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33"/>
          <p:cNvSpPr txBox="1">
            <a:spLocks noGrp="1"/>
          </p:cNvSpPr>
          <p:nvPr>
            <p:ph type="title"/>
          </p:nvPr>
        </p:nvSpPr>
        <p:spPr>
          <a:xfrm>
            <a:off x="2133600" y="1581150"/>
            <a:ext cx="4849500" cy="1857000"/>
          </a:xfrm>
          <a:prstGeom prst="rect">
            <a:avLst/>
          </a:prstGeom>
        </p:spPr>
        <p:txBody>
          <a:bodyPr spcFirstLastPara="1" wrap="square" lIns="91425" tIns="91425" rIns="91425" bIns="91425" anchor="b" anchorCtr="0">
            <a:noAutofit/>
          </a:bodyPr>
          <a:lstStyle/>
          <a:p>
            <a:r>
              <a:rPr lang="en-GB" sz="4000">
                <a:latin typeface="Bahnschrift" panose="020B0502040204020203" charset="0"/>
                <a:cs typeface="Bahnschrift" panose="020B0502040204020203" charset="0"/>
                <a:sym typeface="+mn-ea"/>
              </a:rPr>
              <a:t>System analysis and design</a:t>
            </a:r>
            <a:endParaRPr lang="en-US" sz="4000" dirty="0">
              <a:latin typeface="Bahnschrift" panose="020B0502040204020203" charset="0"/>
              <a:cs typeface="Bahnschrift" panose="020B0502040204020203" charset="0"/>
            </a:endParaRPr>
          </a:p>
        </p:txBody>
      </p:sp>
      <p:sp>
        <p:nvSpPr>
          <p:cNvPr id="595" name="Google Shape;595;p33"/>
          <p:cNvSpPr txBox="1">
            <a:spLocks noGrp="1"/>
          </p:cNvSpPr>
          <p:nvPr>
            <p:ph type="title" idx="2"/>
          </p:nvPr>
        </p:nvSpPr>
        <p:spPr>
          <a:xfrm>
            <a:off x="2147250" y="894075"/>
            <a:ext cx="4849500" cy="110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01</a:t>
            </a:r>
            <a:endParaRPr lang="en-GB" dirty="0"/>
          </a:p>
        </p:txBody>
      </p:sp>
      <p:sp>
        <p:nvSpPr>
          <p:cNvPr id="596" name="Google Shape;596;p33"/>
          <p:cNvSpPr txBox="1">
            <a:spLocks noGrp="1"/>
          </p:cNvSpPr>
          <p:nvPr>
            <p:ph type="subTitle" idx="1"/>
          </p:nvPr>
        </p:nvSpPr>
        <p:spPr>
          <a:xfrm>
            <a:off x="1676400" y="3409950"/>
            <a:ext cx="5791200" cy="774400"/>
          </a:xfrm>
          <a:prstGeom prst="rect">
            <a:avLst/>
          </a:prstGeom>
        </p:spPr>
        <p:txBody>
          <a:bodyPr spcFirstLastPara="1" wrap="square" lIns="91425" tIns="91425" rIns="91425" bIns="91425" anchor="t" anchorCtr="0">
            <a:noAutofit/>
          </a:bodyPr>
          <a:lstStyle/>
          <a:p>
            <a:r>
              <a:rPr lang="en-US" dirty="0" smtClean="0">
                <a:latin typeface="Bahnschrift" panose="020B0502040204020203" charset="0"/>
                <a:cs typeface="Bahnschrift" panose="020B0502040204020203" charset="0"/>
              </a:rPr>
              <a:t>The Objective of this program is to give a sample project to work on real life projects. These applications help you build a larger more robust application. </a:t>
            </a:r>
            <a:endParaRPr lang="en-US" dirty="0">
              <a:latin typeface="Bahnschrift" panose="020B0502040204020203" charset="0"/>
              <a:cs typeface="Bahnschrift" panose="020B0502040204020203" charset="0"/>
            </a:endParaRPr>
          </a:p>
        </p:txBody>
      </p:sp>
      <p:grpSp>
        <p:nvGrpSpPr>
          <p:cNvPr id="597" name="Google Shape;597;p33"/>
          <p:cNvGrpSpPr/>
          <p:nvPr/>
        </p:nvGrpSpPr>
        <p:grpSpPr>
          <a:xfrm flipH="1">
            <a:off x="400732" y="535002"/>
            <a:ext cx="1660179" cy="1620497"/>
            <a:chOff x="6895288" y="3067413"/>
            <a:chExt cx="1769725" cy="1727425"/>
          </a:xfrm>
        </p:grpSpPr>
        <p:sp>
          <p:nvSpPr>
            <p:cNvPr id="598" name="Google Shape;598;p33"/>
            <p:cNvSpPr/>
            <p:nvPr/>
          </p:nvSpPr>
          <p:spPr>
            <a:xfrm>
              <a:off x="6961938" y="3259188"/>
              <a:ext cx="1486900" cy="1488550"/>
            </a:xfrm>
            <a:custGeom>
              <a:avLst/>
              <a:gdLst/>
              <a:ahLst/>
              <a:cxnLst/>
              <a:rect l="l" t="t" r="r" b="b"/>
              <a:pathLst>
                <a:path w="59476" h="59542" extrusionOk="0">
                  <a:moveTo>
                    <a:pt x="397" y="399"/>
                  </a:moveTo>
                  <a:lnTo>
                    <a:pt x="58951" y="4639"/>
                  </a:lnTo>
                  <a:lnTo>
                    <a:pt x="38015" y="59106"/>
                  </a:lnTo>
                  <a:lnTo>
                    <a:pt x="3588" y="50903"/>
                  </a:lnTo>
                  <a:lnTo>
                    <a:pt x="397" y="399"/>
                  </a:lnTo>
                  <a:close/>
                  <a:moveTo>
                    <a:pt x="0" y="1"/>
                  </a:moveTo>
                  <a:lnTo>
                    <a:pt x="3238" y="51199"/>
                  </a:lnTo>
                  <a:lnTo>
                    <a:pt x="38243" y="59541"/>
                  </a:lnTo>
                  <a:lnTo>
                    <a:pt x="59475" y="4304"/>
                  </a:lnTo>
                  <a:lnTo>
                    <a:pt x="213" y="14"/>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33"/>
            <p:cNvSpPr/>
            <p:nvPr/>
          </p:nvSpPr>
          <p:spPr>
            <a:xfrm>
              <a:off x="6895288" y="3415188"/>
              <a:ext cx="1248125" cy="1226800"/>
            </a:xfrm>
            <a:custGeom>
              <a:avLst/>
              <a:gdLst/>
              <a:ahLst/>
              <a:cxnLst/>
              <a:rect l="l" t="t" r="r" b="b"/>
              <a:pathLst>
                <a:path w="49925" h="49072" extrusionOk="0">
                  <a:moveTo>
                    <a:pt x="13237" y="49071"/>
                  </a:moveTo>
                  <a:lnTo>
                    <a:pt x="1" y="5913"/>
                  </a:lnTo>
                  <a:lnTo>
                    <a:pt x="49925" y="0"/>
                  </a:lnTo>
                  <a:lnTo>
                    <a:pt x="41232" y="4840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33"/>
            <p:cNvSpPr/>
            <p:nvPr/>
          </p:nvSpPr>
          <p:spPr>
            <a:xfrm>
              <a:off x="7058688" y="3309488"/>
              <a:ext cx="1248125" cy="1210000"/>
            </a:xfrm>
            <a:custGeom>
              <a:avLst/>
              <a:gdLst/>
              <a:ahLst/>
              <a:cxnLst/>
              <a:rect l="l" t="t" r="r" b="b"/>
              <a:pathLst>
                <a:path w="49925" h="48400" extrusionOk="0">
                  <a:moveTo>
                    <a:pt x="10929" y="47148"/>
                  </a:moveTo>
                  <a:lnTo>
                    <a:pt x="1" y="5913"/>
                  </a:lnTo>
                  <a:lnTo>
                    <a:pt x="49924" y="0"/>
                  </a:lnTo>
                  <a:lnTo>
                    <a:pt x="41234" y="48400"/>
                  </a:lnTo>
                  <a:close/>
                </a:path>
              </a:pathLst>
            </a:custGeom>
            <a:solidFill>
              <a:srgbClr val="9CD9DE">
                <a:alpha val="4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33"/>
            <p:cNvSpPr/>
            <p:nvPr/>
          </p:nvSpPr>
          <p:spPr>
            <a:xfrm>
              <a:off x="7195238" y="3213738"/>
              <a:ext cx="1469775" cy="1330225"/>
            </a:xfrm>
            <a:custGeom>
              <a:avLst/>
              <a:gdLst/>
              <a:ahLst/>
              <a:cxnLst/>
              <a:rect l="l" t="t" r="r" b="b"/>
              <a:pathLst>
                <a:path w="58791" h="53209" extrusionOk="0">
                  <a:moveTo>
                    <a:pt x="1" y="45907"/>
                  </a:moveTo>
                  <a:lnTo>
                    <a:pt x="3593" y="0"/>
                  </a:lnTo>
                  <a:lnTo>
                    <a:pt x="58791" y="3846"/>
                  </a:lnTo>
                  <a:lnTo>
                    <a:pt x="39816" y="53208"/>
                  </a:lnTo>
                  <a:close/>
                </a:path>
              </a:pathLst>
            </a:custGeom>
            <a:solidFill>
              <a:srgbClr val="FFFFFF">
                <a:alpha val="49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33"/>
            <p:cNvSpPr/>
            <p:nvPr/>
          </p:nvSpPr>
          <p:spPr>
            <a:xfrm>
              <a:off x="7079913" y="3348313"/>
              <a:ext cx="1469775" cy="1330225"/>
            </a:xfrm>
            <a:custGeom>
              <a:avLst/>
              <a:gdLst/>
              <a:ahLst/>
              <a:cxnLst/>
              <a:rect l="l" t="t" r="r" b="b"/>
              <a:pathLst>
                <a:path w="58791" h="53209" extrusionOk="0">
                  <a:moveTo>
                    <a:pt x="1" y="45907"/>
                  </a:moveTo>
                  <a:lnTo>
                    <a:pt x="3591" y="0"/>
                  </a:lnTo>
                  <a:lnTo>
                    <a:pt x="58791" y="3845"/>
                  </a:lnTo>
                  <a:lnTo>
                    <a:pt x="39816" y="5320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33"/>
            <p:cNvSpPr/>
            <p:nvPr/>
          </p:nvSpPr>
          <p:spPr>
            <a:xfrm>
              <a:off x="7334713" y="3067413"/>
              <a:ext cx="773800" cy="773800"/>
            </a:xfrm>
            <a:custGeom>
              <a:avLst/>
              <a:gdLst/>
              <a:ahLst/>
              <a:cxnLst/>
              <a:rect l="l" t="t" r="r" b="b"/>
              <a:pathLst>
                <a:path w="30952" h="30952" extrusionOk="0">
                  <a:moveTo>
                    <a:pt x="8441" y="27066"/>
                  </a:moveTo>
                  <a:cubicBezTo>
                    <a:pt x="2041" y="23182"/>
                    <a:pt x="0" y="14844"/>
                    <a:pt x="3886" y="8441"/>
                  </a:cubicBezTo>
                  <a:cubicBezTo>
                    <a:pt x="7770" y="2041"/>
                    <a:pt x="16110" y="1"/>
                    <a:pt x="22510" y="3886"/>
                  </a:cubicBezTo>
                  <a:cubicBezTo>
                    <a:pt x="28911" y="7770"/>
                    <a:pt x="30951" y="16109"/>
                    <a:pt x="27065" y="22511"/>
                  </a:cubicBezTo>
                  <a:cubicBezTo>
                    <a:pt x="23182" y="28911"/>
                    <a:pt x="14843" y="30952"/>
                    <a:pt x="8441" y="270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33"/>
            <p:cNvSpPr/>
            <p:nvPr/>
          </p:nvSpPr>
          <p:spPr>
            <a:xfrm>
              <a:off x="7396488" y="3102063"/>
              <a:ext cx="757850" cy="690125"/>
            </a:xfrm>
            <a:custGeom>
              <a:avLst/>
              <a:gdLst/>
              <a:ahLst/>
              <a:cxnLst/>
              <a:rect l="l" t="t" r="r" b="b"/>
              <a:pathLst>
                <a:path w="30314" h="27605" extrusionOk="0">
                  <a:moveTo>
                    <a:pt x="15182" y="487"/>
                  </a:moveTo>
                  <a:cubicBezTo>
                    <a:pt x="17589" y="487"/>
                    <a:pt x="19957" y="1144"/>
                    <a:pt x="22066" y="2423"/>
                  </a:cubicBezTo>
                  <a:cubicBezTo>
                    <a:pt x="27391" y="5655"/>
                    <a:pt x="29782" y="12268"/>
                    <a:pt x="27749" y="18146"/>
                  </a:cubicBezTo>
                  <a:cubicBezTo>
                    <a:pt x="27442" y="19038"/>
                    <a:pt x="27033" y="19902"/>
                    <a:pt x="26542" y="20715"/>
                  </a:cubicBezTo>
                  <a:cubicBezTo>
                    <a:pt x="24039" y="24838"/>
                    <a:pt x="19638" y="27119"/>
                    <a:pt x="15135" y="27119"/>
                  </a:cubicBezTo>
                  <a:cubicBezTo>
                    <a:pt x="12783" y="27119"/>
                    <a:pt x="10403" y="26497"/>
                    <a:pt x="8250" y="25190"/>
                  </a:cubicBezTo>
                  <a:cubicBezTo>
                    <a:pt x="2924" y="21958"/>
                    <a:pt x="533" y="15345"/>
                    <a:pt x="2566" y="9467"/>
                  </a:cubicBezTo>
                  <a:cubicBezTo>
                    <a:pt x="2875" y="8576"/>
                    <a:pt x="3281" y="7711"/>
                    <a:pt x="3775" y="6899"/>
                  </a:cubicBezTo>
                  <a:cubicBezTo>
                    <a:pt x="5620" y="3858"/>
                    <a:pt x="8539" y="1719"/>
                    <a:pt x="11993" y="874"/>
                  </a:cubicBezTo>
                  <a:cubicBezTo>
                    <a:pt x="13051" y="615"/>
                    <a:pt x="14121" y="487"/>
                    <a:pt x="15182" y="487"/>
                  </a:cubicBezTo>
                  <a:close/>
                  <a:moveTo>
                    <a:pt x="15184" y="1"/>
                  </a:moveTo>
                  <a:cubicBezTo>
                    <a:pt x="14083" y="1"/>
                    <a:pt x="12975" y="133"/>
                    <a:pt x="11879" y="402"/>
                  </a:cubicBezTo>
                  <a:cubicBezTo>
                    <a:pt x="8299" y="1276"/>
                    <a:pt x="5272" y="3494"/>
                    <a:pt x="3359" y="6645"/>
                  </a:cubicBezTo>
                  <a:cubicBezTo>
                    <a:pt x="2848" y="7489"/>
                    <a:pt x="2426" y="8384"/>
                    <a:pt x="2107" y="9309"/>
                  </a:cubicBezTo>
                  <a:lnTo>
                    <a:pt x="2107" y="9311"/>
                  </a:lnTo>
                  <a:cubicBezTo>
                    <a:pt x="1" y="15401"/>
                    <a:pt x="2479" y="22254"/>
                    <a:pt x="7997" y="25604"/>
                  </a:cubicBezTo>
                  <a:cubicBezTo>
                    <a:pt x="10229" y="26960"/>
                    <a:pt x="12697" y="27605"/>
                    <a:pt x="15135" y="27605"/>
                  </a:cubicBezTo>
                  <a:cubicBezTo>
                    <a:pt x="19803" y="27605"/>
                    <a:pt x="24363" y="25240"/>
                    <a:pt x="26956" y="20966"/>
                  </a:cubicBezTo>
                  <a:cubicBezTo>
                    <a:pt x="27469" y="20125"/>
                    <a:pt x="27888" y="19229"/>
                    <a:pt x="28209" y="18305"/>
                  </a:cubicBezTo>
                  <a:cubicBezTo>
                    <a:pt x="30314" y="12212"/>
                    <a:pt x="27838" y="5359"/>
                    <a:pt x="22318" y="2009"/>
                  </a:cubicBezTo>
                  <a:cubicBezTo>
                    <a:pt x="20132" y="682"/>
                    <a:pt x="17678" y="1"/>
                    <a:pt x="15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33"/>
            <p:cNvSpPr/>
            <p:nvPr/>
          </p:nvSpPr>
          <p:spPr>
            <a:xfrm>
              <a:off x="7757763" y="3502463"/>
              <a:ext cx="74350" cy="165750"/>
            </a:xfrm>
            <a:custGeom>
              <a:avLst/>
              <a:gdLst/>
              <a:ahLst/>
              <a:cxnLst/>
              <a:rect l="l" t="t" r="r" b="b"/>
              <a:pathLst>
                <a:path w="2974" h="6630" extrusionOk="0">
                  <a:moveTo>
                    <a:pt x="1957" y="0"/>
                  </a:moveTo>
                  <a:cubicBezTo>
                    <a:pt x="1519" y="0"/>
                    <a:pt x="1130" y="308"/>
                    <a:pt x="1041" y="753"/>
                  </a:cubicBezTo>
                  <a:lnTo>
                    <a:pt x="99" y="5517"/>
                  </a:lnTo>
                  <a:lnTo>
                    <a:pt x="99" y="5515"/>
                  </a:lnTo>
                  <a:lnTo>
                    <a:pt x="99" y="5515"/>
                  </a:lnTo>
                  <a:cubicBezTo>
                    <a:pt x="0" y="6022"/>
                    <a:pt x="329" y="6511"/>
                    <a:pt x="836" y="6612"/>
                  </a:cubicBezTo>
                  <a:cubicBezTo>
                    <a:pt x="897" y="6624"/>
                    <a:pt x="958" y="6630"/>
                    <a:pt x="1019" y="6630"/>
                  </a:cubicBezTo>
                  <a:cubicBezTo>
                    <a:pt x="1454" y="6630"/>
                    <a:pt x="1844" y="6322"/>
                    <a:pt x="1933" y="5877"/>
                  </a:cubicBezTo>
                  <a:lnTo>
                    <a:pt x="2873" y="1115"/>
                  </a:lnTo>
                  <a:cubicBezTo>
                    <a:pt x="2973" y="610"/>
                    <a:pt x="2643" y="119"/>
                    <a:pt x="2138" y="18"/>
                  </a:cubicBezTo>
                  <a:cubicBezTo>
                    <a:pt x="2077" y="6"/>
                    <a:pt x="2017" y="0"/>
                    <a:pt x="19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33"/>
            <p:cNvSpPr/>
            <p:nvPr/>
          </p:nvSpPr>
          <p:spPr>
            <a:xfrm>
              <a:off x="7604188" y="3371463"/>
              <a:ext cx="103600" cy="103650"/>
            </a:xfrm>
            <a:custGeom>
              <a:avLst/>
              <a:gdLst/>
              <a:ahLst/>
              <a:cxnLst/>
              <a:rect l="l" t="t" r="r" b="b"/>
              <a:pathLst>
                <a:path w="4144" h="4146" extrusionOk="0">
                  <a:moveTo>
                    <a:pt x="203" y="1705"/>
                  </a:moveTo>
                  <a:cubicBezTo>
                    <a:pt x="0" y="2736"/>
                    <a:pt x="672" y="3740"/>
                    <a:pt x="1702" y="3941"/>
                  </a:cubicBezTo>
                  <a:cubicBezTo>
                    <a:pt x="2733" y="4146"/>
                    <a:pt x="3735" y="3475"/>
                    <a:pt x="3938" y="2442"/>
                  </a:cubicBezTo>
                  <a:cubicBezTo>
                    <a:pt x="4143" y="1411"/>
                    <a:pt x="3472" y="409"/>
                    <a:pt x="2441" y="206"/>
                  </a:cubicBezTo>
                  <a:cubicBezTo>
                    <a:pt x="1409" y="1"/>
                    <a:pt x="407" y="672"/>
                    <a:pt x="203" y="170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3"/>
            <p:cNvSpPr/>
            <p:nvPr/>
          </p:nvSpPr>
          <p:spPr>
            <a:xfrm>
              <a:off x="7615888" y="3227413"/>
              <a:ext cx="313225" cy="390800"/>
            </a:xfrm>
            <a:custGeom>
              <a:avLst/>
              <a:gdLst/>
              <a:ahLst/>
              <a:cxnLst/>
              <a:rect l="l" t="t" r="r" b="b"/>
              <a:pathLst>
                <a:path w="12529" h="15632" extrusionOk="0">
                  <a:moveTo>
                    <a:pt x="3087" y="1"/>
                  </a:moveTo>
                  <a:lnTo>
                    <a:pt x="1544" y="7817"/>
                  </a:lnTo>
                  <a:lnTo>
                    <a:pt x="0" y="15631"/>
                  </a:lnTo>
                  <a:cubicBezTo>
                    <a:pt x="3935" y="12890"/>
                    <a:pt x="6783" y="12361"/>
                    <a:pt x="8397" y="12361"/>
                  </a:cubicBezTo>
                  <a:cubicBezTo>
                    <a:pt x="9415" y="12361"/>
                    <a:pt x="9942" y="12571"/>
                    <a:pt x="9942" y="12571"/>
                  </a:cubicBezTo>
                  <a:cubicBezTo>
                    <a:pt x="11853" y="11629"/>
                    <a:pt x="12045" y="9890"/>
                    <a:pt x="12045" y="9890"/>
                  </a:cubicBezTo>
                  <a:cubicBezTo>
                    <a:pt x="12045" y="9890"/>
                    <a:pt x="12528" y="8210"/>
                    <a:pt x="11120" y="6612"/>
                  </a:cubicBezTo>
                  <a:cubicBezTo>
                    <a:pt x="11120" y="6612"/>
                    <a:pt x="7321" y="6571"/>
                    <a:pt x="30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33"/>
            <p:cNvSpPr/>
            <p:nvPr/>
          </p:nvSpPr>
          <p:spPr>
            <a:xfrm>
              <a:off x="7830288" y="3384538"/>
              <a:ext cx="98825" cy="157175"/>
            </a:xfrm>
            <a:custGeom>
              <a:avLst/>
              <a:gdLst/>
              <a:ahLst/>
              <a:cxnLst/>
              <a:rect l="l" t="t" r="r" b="b"/>
              <a:pathLst>
                <a:path w="3953" h="6287" extrusionOk="0">
                  <a:moveTo>
                    <a:pt x="1533" y="3222"/>
                  </a:moveTo>
                  <a:cubicBezTo>
                    <a:pt x="1533" y="3222"/>
                    <a:pt x="1954" y="1752"/>
                    <a:pt x="1202" y="0"/>
                  </a:cubicBezTo>
                  <a:cubicBezTo>
                    <a:pt x="2041" y="319"/>
                    <a:pt x="2544" y="327"/>
                    <a:pt x="2544" y="327"/>
                  </a:cubicBezTo>
                  <a:cubicBezTo>
                    <a:pt x="3952" y="1925"/>
                    <a:pt x="3469" y="3605"/>
                    <a:pt x="3469" y="3605"/>
                  </a:cubicBezTo>
                  <a:cubicBezTo>
                    <a:pt x="3469" y="3605"/>
                    <a:pt x="3277" y="5344"/>
                    <a:pt x="1366" y="6286"/>
                  </a:cubicBezTo>
                  <a:cubicBezTo>
                    <a:pt x="1366" y="6286"/>
                    <a:pt x="900" y="6100"/>
                    <a:pt x="1" y="6079"/>
                  </a:cubicBezTo>
                  <a:cubicBezTo>
                    <a:pt x="1364" y="4743"/>
                    <a:pt x="1533" y="3222"/>
                    <a:pt x="1533" y="322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33"/>
            <p:cNvSpPr/>
            <p:nvPr/>
          </p:nvSpPr>
          <p:spPr>
            <a:xfrm>
              <a:off x="7739188" y="3337588"/>
              <a:ext cx="114525" cy="73400"/>
            </a:xfrm>
            <a:custGeom>
              <a:avLst/>
              <a:gdLst/>
              <a:ahLst/>
              <a:cxnLst/>
              <a:rect l="l" t="t" r="r" b="b"/>
              <a:pathLst>
                <a:path w="4581" h="2936" extrusionOk="0">
                  <a:moveTo>
                    <a:pt x="309" y="1"/>
                  </a:moveTo>
                  <a:cubicBezTo>
                    <a:pt x="148" y="1"/>
                    <a:pt x="1" y="188"/>
                    <a:pt x="144" y="329"/>
                  </a:cubicBezTo>
                  <a:cubicBezTo>
                    <a:pt x="1289" y="1449"/>
                    <a:pt x="2683" y="2431"/>
                    <a:pt x="4223" y="2924"/>
                  </a:cubicBezTo>
                  <a:cubicBezTo>
                    <a:pt x="4247" y="2932"/>
                    <a:pt x="4269" y="2936"/>
                    <a:pt x="4290" y="2936"/>
                  </a:cubicBezTo>
                  <a:cubicBezTo>
                    <a:pt x="4494" y="2936"/>
                    <a:pt x="4581" y="2611"/>
                    <a:pt x="4355" y="2540"/>
                  </a:cubicBezTo>
                  <a:cubicBezTo>
                    <a:pt x="2887" y="2068"/>
                    <a:pt x="1544" y="1129"/>
                    <a:pt x="453" y="62"/>
                  </a:cubicBezTo>
                  <a:cubicBezTo>
                    <a:pt x="409" y="19"/>
                    <a:pt x="358" y="1"/>
                    <a:pt x="3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33"/>
            <p:cNvSpPr/>
            <p:nvPr/>
          </p:nvSpPr>
          <p:spPr>
            <a:xfrm>
              <a:off x="8096638" y="4045013"/>
              <a:ext cx="297650" cy="749825"/>
            </a:xfrm>
            <a:custGeom>
              <a:avLst/>
              <a:gdLst/>
              <a:ahLst/>
              <a:cxnLst/>
              <a:rect l="l" t="t" r="r" b="b"/>
              <a:pathLst>
                <a:path w="11906" h="29993" extrusionOk="0">
                  <a:moveTo>
                    <a:pt x="11548" y="0"/>
                  </a:moveTo>
                  <a:lnTo>
                    <a:pt x="0" y="29853"/>
                  </a:lnTo>
                  <a:lnTo>
                    <a:pt x="358" y="29992"/>
                  </a:lnTo>
                  <a:lnTo>
                    <a:pt x="11905" y="140"/>
                  </a:lnTo>
                  <a:lnTo>
                    <a:pt x="115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33"/>
            <p:cNvSpPr/>
            <p:nvPr/>
          </p:nvSpPr>
          <p:spPr>
            <a:xfrm>
              <a:off x="8028638" y="4139788"/>
              <a:ext cx="189725" cy="454600"/>
            </a:xfrm>
            <a:custGeom>
              <a:avLst/>
              <a:gdLst/>
              <a:ahLst/>
              <a:cxnLst/>
              <a:rect l="l" t="t" r="r" b="b"/>
              <a:pathLst>
                <a:path w="7589" h="18184" extrusionOk="0">
                  <a:moveTo>
                    <a:pt x="7233" y="0"/>
                  </a:moveTo>
                  <a:lnTo>
                    <a:pt x="1" y="18041"/>
                  </a:lnTo>
                  <a:lnTo>
                    <a:pt x="357" y="18184"/>
                  </a:lnTo>
                  <a:lnTo>
                    <a:pt x="7589" y="143"/>
                  </a:lnTo>
                  <a:lnTo>
                    <a:pt x="72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33"/>
            <p:cNvSpPr/>
            <p:nvPr/>
          </p:nvSpPr>
          <p:spPr>
            <a:xfrm>
              <a:off x="7010438" y="3566963"/>
              <a:ext cx="269550" cy="312600"/>
            </a:xfrm>
            <a:custGeom>
              <a:avLst/>
              <a:gdLst/>
              <a:ahLst/>
              <a:cxnLst/>
              <a:rect l="l" t="t" r="r" b="b"/>
              <a:pathLst>
                <a:path w="10782" h="12504" extrusionOk="0">
                  <a:moveTo>
                    <a:pt x="8702" y="767"/>
                  </a:moveTo>
                  <a:lnTo>
                    <a:pt x="10306" y="11890"/>
                  </a:lnTo>
                  <a:lnTo>
                    <a:pt x="712" y="7914"/>
                  </a:lnTo>
                  <a:lnTo>
                    <a:pt x="8702" y="767"/>
                  </a:lnTo>
                  <a:close/>
                  <a:moveTo>
                    <a:pt x="8981" y="1"/>
                  </a:moveTo>
                  <a:lnTo>
                    <a:pt x="0" y="8034"/>
                  </a:lnTo>
                  <a:lnTo>
                    <a:pt x="10782" y="12503"/>
                  </a:lnTo>
                  <a:lnTo>
                    <a:pt x="89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33"/>
            <p:cNvSpPr/>
            <p:nvPr/>
          </p:nvSpPr>
          <p:spPr>
            <a:xfrm>
              <a:off x="8161538" y="3573738"/>
              <a:ext cx="203300" cy="214975"/>
            </a:xfrm>
            <a:custGeom>
              <a:avLst/>
              <a:gdLst/>
              <a:ahLst/>
              <a:cxnLst/>
              <a:rect l="l" t="t" r="r" b="b"/>
              <a:pathLst>
                <a:path w="8132" h="8599" extrusionOk="0">
                  <a:moveTo>
                    <a:pt x="2646" y="757"/>
                  </a:moveTo>
                  <a:lnTo>
                    <a:pt x="7431" y="5834"/>
                  </a:lnTo>
                  <a:lnTo>
                    <a:pt x="567" y="8016"/>
                  </a:lnTo>
                  <a:lnTo>
                    <a:pt x="567" y="8016"/>
                  </a:lnTo>
                  <a:lnTo>
                    <a:pt x="2646" y="757"/>
                  </a:lnTo>
                  <a:close/>
                  <a:moveTo>
                    <a:pt x="2464" y="1"/>
                  </a:moveTo>
                  <a:lnTo>
                    <a:pt x="0" y="8598"/>
                  </a:lnTo>
                  <a:lnTo>
                    <a:pt x="8131" y="6016"/>
                  </a:lnTo>
                  <a:lnTo>
                    <a:pt x="24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33"/>
            <p:cNvSpPr/>
            <p:nvPr/>
          </p:nvSpPr>
          <p:spPr>
            <a:xfrm>
              <a:off x="7101438" y="3196413"/>
              <a:ext cx="24550" cy="325950"/>
            </a:xfrm>
            <a:custGeom>
              <a:avLst/>
              <a:gdLst/>
              <a:ahLst/>
              <a:cxnLst/>
              <a:rect l="l" t="t" r="r" b="b"/>
              <a:pathLst>
                <a:path w="982" h="13038" extrusionOk="0">
                  <a:moveTo>
                    <a:pt x="383" y="1"/>
                  </a:moveTo>
                  <a:lnTo>
                    <a:pt x="0" y="18"/>
                  </a:lnTo>
                  <a:lnTo>
                    <a:pt x="596" y="13037"/>
                  </a:lnTo>
                  <a:lnTo>
                    <a:pt x="981" y="13020"/>
                  </a:lnTo>
                  <a:lnTo>
                    <a:pt x="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33"/>
            <p:cNvSpPr/>
            <p:nvPr/>
          </p:nvSpPr>
          <p:spPr>
            <a:xfrm>
              <a:off x="7044663" y="3072938"/>
              <a:ext cx="24550" cy="325925"/>
            </a:xfrm>
            <a:custGeom>
              <a:avLst/>
              <a:gdLst/>
              <a:ahLst/>
              <a:cxnLst/>
              <a:rect l="l" t="t" r="r" b="b"/>
              <a:pathLst>
                <a:path w="982" h="13037" extrusionOk="0">
                  <a:moveTo>
                    <a:pt x="384" y="0"/>
                  </a:moveTo>
                  <a:lnTo>
                    <a:pt x="1" y="17"/>
                  </a:lnTo>
                  <a:lnTo>
                    <a:pt x="598" y="13037"/>
                  </a:lnTo>
                  <a:lnTo>
                    <a:pt x="981" y="13019"/>
                  </a:lnTo>
                  <a:lnTo>
                    <a:pt x="3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33"/>
            <p:cNvSpPr/>
            <p:nvPr/>
          </p:nvSpPr>
          <p:spPr>
            <a:xfrm>
              <a:off x="7281463" y="4375988"/>
              <a:ext cx="202400" cy="207000"/>
            </a:xfrm>
            <a:custGeom>
              <a:avLst/>
              <a:gdLst/>
              <a:ahLst/>
              <a:cxnLst/>
              <a:rect l="l" t="t" r="r" b="b"/>
              <a:pathLst>
                <a:path w="8096" h="8280" extrusionOk="0">
                  <a:moveTo>
                    <a:pt x="2264" y="790"/>
                  </a:moveTo>
                  <a:lnTo>
                    <a:pt x="7354" y="6366"/>
                  </a:lnTo>
                  <a:lnTo>
                    <a:pt x="523" y="7778"/>
                  </a:lnTo>
                  <a:lnTo>
                    <a:pt x="2264" y="790"/>
                  </a:lnTo>
                  <a:close/>
                  <a:moveTo>
                    <a:pt x="2064" y="1"/>
                  </a:moveTo>
                  <a:lnTo>
                    <a:pt x="1" y="8279"/>
                  </a:lnTo>
                  <a:lnTo>
                    <a:pt x="8095" y="6606"/>
                  </a:lnTo>
                  <a:lnTo>
                    <a:pt x="206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17" name="Google Shape;617;p33"/>
          <p:cNvSpPr txBox="1">
            <a:spLocks noGrp="1"/>
          </p:cNvSpPr>
          <p:nvPr>
            <p:ph type="ctrTitle" idx="4294967295"/>
          </p:nvPr>
        </p:nvSpPr>
        <p:spPr>
          <a:xfrm rot="-1157" flipH="1">
            <a:off x="876639" y="1186117"/>
            <a:ext cx="891600" cy="7032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latin typeface="Anek Telugu ExtraBold"/>
                <a:ea typeface="Anek Telugu ExtraBold"/>
                <a:cs typeface="Anek Telugu ExtraBold"/>
                <a:sym typeface="Anek Telugu ExtraBold"/>
              </a:rPr>
              <a:t>WE ARE</a:t>
            </a:r>
            <a:r>
              <a:rPr lang="en-GB" sz="1400">
                <a:solidFill>
                  <a:schemeClr val="lt1"/>
                </a:solidFill>
                <a:latin typeface="Anek Telugu ExtraBold"/>
                <a:ea typeface="Anek Telugu ExtraBold"/>
                <a:cs typeface="Anek Telugu ExtraBold"/>
                <a:sym typeface="Anek Telugu ExtraBold"/>
              </a:rPr>
              <a:t> </a:t>
            </a:r>
            <a:r>
              <a:rPr lang="en-GB" sz="1600">
                <a:solidFill>
                  <a:schemeClr val="lt1"/>
                </a:solidFill>
                <a:latin typeface="Anek Telugu ExtraBold"/>
                <a:ea typeface="Anek Telugu ExtraBold"/>
                <a:cs typeface="Anek Telugu ExtraBold"/>
                <a:sym typeface="Anek Telugu ExtraBold"/>
              </a:rPr>
              <a:t>HIRING</a:t>
            </a:r>
            <a:endParaRPr sz="1600">
              <a:solidFill>
                <a:schemeClr val="lt1"/>
              </a:solidFill>
              <a:latin typeface="Anek Telugu ExtraBold"/>
              <a:ea typeface="Anek Telugu ExtraBold"/>
              <a:cs typeface="Anek Telugu ExtraBold"/>
              <a:sym typeface="Anek Telugu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3" name="Google Shape;623;p34"/>
          <p:cNvSpPr txBox="1">
            <a:spLocks noGrp="1"/>
          </p:cNvSpPr>
          <p:nvPr>
            <p:ph type="title"/>
          </p:nvPr>
        </p:nvSpPr>
        <p:spPr>
          <a:xfrm>
            <a:off x="1447800" y="1581150"/>
            <a:ext cx="6667400" cy="1284600"/>
          </a:xfrm>
          <a:prstGeom prst="rect">
            <a:avLst/>
          </a:prstGeom>
        </p:spPr>
        <p:txBody>
          <a:bodyPr spcFirstLastPara="1" wrap="square" lIns="91425" tIns="91425" rIns="91425" bIns="91425" anchor="t" anchorCtr="0">
            <a:noAutofit/>
          </a:bodyPr>
          <a:lstStyle/>
          <a:p>
            <a:pPr algn="ctr"/>
            <a:r>
              <a:rPr lang="en-US" dirty="0" smtClean="0">
                <a:latin typeface="Bahnschrift" panose="020B0502040204020203" charset="0"/>
                <a:cs typeface="Bahnschrift" panose="020B0502040204020203" charset="0"/>
              </a:rPr>
              <a:t>The Web site is to be created based on the following requirements.</a:t>
            </a:r>
            <a:endParaRPr lang="en-US" dirty="0">
              <a:latin typeface="Bahnschrift" panose="020B0502040204020203" charset="0"/>
              <a:cs typeface="Bahnschrift" panose="020B0502040204020203" charset="0"/>
            </a:endParaRPr>
          </a:p>
        </p:txBody>
      </p:sp>
      <p:sp>
        <p:nvSpPr>
          <p:cNvPr id="624" name="Google Shape;624;p34"/>
          <p:cNvSpPr txBox="1">
            <a:spLocks noGrp="1"/>
          </p:cNvSpPr>
          <p:nvPr>
            <p:ph type="ctrTitle" idx="4294967295"/>
          </p:nvPr>
        </p:nvSpPr>
        <p:spPr>
          <a:xfrm rot="-899049">
            <a:off x="7253769" y="3712281"/>
            <a:ext cx="1112736" cy="715711"/>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latin typeface="Anek Telugu ExtraBold"/>
                <a:ea typeface="Anek Telugu ExtraBold"/>
                <a:cs typeface="Anek Telugu ExtraBold"/>
                <a:sym typeface="Anek Telugu ExtraBold"/>
              </a:rPr>
              <a:t>WE ARE</a:t>
            </a:r>
            <a:r>
              <a:rPr lang="en-GB" sz="1400">
                <a:latin typeface="Anek Telugu ExtraBold"/>
                <a:ea typeface="Anek Telugu ExtraBold"/>
                <a:cs typeface="Anek Telugu ExtraBold"/>
                <a:sym typeface="Anek Telugu ExtraBold"/>
              </a:rPr>
              <a:t> </a:t>
            </a:r>
            <a:r>
              <a:rPr lang="en-GB" sz="1600">
                <a:latin typeface="Anek Telugu ExtraBold"/>
                <a:ea typeface="Anek Telugu ExtraBold"/>
                <a:cs typeface="Anek Telugu ExtraBold"/>
                <a:sym typeface="Anek Telugu ExtraBold"/>
              </a:rPr>
              <a:t>HIRING</a:t>
            </a:r>
            <a:endParaRPr sz="1800">
              <a:latin typeface="Anek Telugu ExtraBold"/>
              <a:ea typeface="Anek Telugu ExtraBold"/>
              <a:cs typeface="Anek Telugu ExtraBold"/>
              <a:sym typeface="Anek Telugu ExtraBold"/>
            </a:endParaRPr>
          </a:p>
        </p:txBody>
      </p:sp>
    </p:spTree>
  </p:cSld>
  <p:clrMapOvr>
    <a:masterClrMapping/>
  </p:clrMapOvr>
</p:sld>
</file>

<file path=ppt/theme/theme1.xml><?xml version="1.0" encoding="utf-8"?>
<a:theme xmlns:a="http://schemas.openxmlformats.org/drawingml/2006/main" name="Recruitment Solutions Company Profile by Slidesgo">
  <a:themeElements>
    <a:clrScheme name="Simple Light">
      <a:dk1>
        <a:srgbClr val="070709"/>
      </a:dk1>
      <a:lt1>
        <a:srgbClr val="014C73"/>
      </a:lt1>
      <a:dk2>
        <a:srgbClr val="9CD9DE"/>
      </a:dk2>
      <a:lt2>
        <a:srgbClr val="D2CFCA"/>
      </a:lt2>
      <a:accent1>
        <a:srgbClr val="EFEDEA"/>
      </a:accent1>
      <a:accent2>
        <a:srgbClr val="FFFFFF"/>
      </a:accent2>
      <a:accent3>
        <a:srgbClr val="E4796C"/>
      </a:accent3>
      <a:accent4>
        <a:srgbClr val="FFFFFF"/>
      </a:accent4>
      <a:accent5>
        <a:srgbClr val="FFFFFF"/>
      </a:accent5>
      <a:accent6>
        <a:srgbClr val="FFFFFF"/>
      </a:accent6>
      <a:hlink>
        <a:srgbClr val="07070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2868</Words>
  <Application>WPS Presentation</Application>
  <PresentationFormat>On-screen Show (16:9)</PresentationFormat>
  <Paragraphs>178</Paragraphs>
  <Slides>46</Slides>
  <Notes>45</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46</vt:i4>
      </vt:variant>
    </vt:vector>
  </HeadingPairs>
  <TitlesOfParts>
    <vt:vector size="75" baseType="lpstr">
      <vt:lpstr>Arial</vt:lpstr>
      <vt:lpstr>SimSun</vt:lpstr>
      <vt:lpstr>Wingdings</vt:lpstr>
      <vt:lpstr>Arial</vt:lpstr>
      <vt:lpstr>Anek Telugu</vt:lpstr>
      <vt:lpstr>Bebas Neue</vt:lpstr>
      <vt:lpstr>Anek Telugu ExtraBold</vt:lpstr>
      <vt:lpstr>Anek Telugu</vt:lpstr>
      <vt:lpstr>Microsoft YaHei</vt:lpstr>
      <vt:lpstr>Arial Unicode MS</vt:lpstr>
      <vt:lpstr>Calibri</vt:lpstr>
      <vt:lpstr>Times New Roman</vt:lpstr>
      <vt:lpstr>Cambria</vt:lpstr>
      <vt:lpstr>Agency FB</vt:lpstr>
      <vt:lpstr>Arial Narrow</vt:lpstr>
      <vt:lpstr>Arial Black</vt:lpstr>
      <vt:lpstr>Arial Rounded MT Bold</vt:lpstr>
      <vt:lpstr>Bahnschrift Light Condensed</vt:lpstr>
      <vt:lpstr>Bahnschrift SemiLight SemiCondensed</vt:lpstr>
      <vt:lpstr>Barlow Condensed Thin</vt:lpstr>
      <vt:lpstr>Bell MT</vt:lpstr>
      <vt:lpstr>Berlin Sans FB</vt:lpstr>
      <vt:lpstr>Bauhaus 93</vt:lpstr>
      <vt:lpstr>Bodoni MT</vt:lpstr>
      <vt:lpstr>Barlow Condensed ExtraBold</vt:lpstr>
      <vt:lpstr>Bahnschrift SemiLight Condensed</vt:lpstr>
      <vt:lpstr>Algerian</vt:lpstr>
      <vt:lpstr>Bahnschrift</vt:lpstr>
      <vt:lpstr>Recruitment Solutions Company Profile by Slidesgo</vt:lpstr>
      <vt:lpstr>OUR TEAM</vt:lpstr>
      <vt:lpstr>02</vt:lpstr>
      <vt:lpstr>04</vt:lpstr>
      <vt:lpstr>WE ARE HIRING</vt:lpstr>
      <vt:lpstr>WE ARE HIRING</vt:lpstr>
      <vt:lpstr>PowerPoint 演示文稿</vt:lpstr>
      <vt:lpstr>PowerPoint 演示文稿</vt:lpstr>
      <vt:lpstr>WE ARE HIRING</vt:lpstr>
      <vt:lpstr>WE ARE HIRING</vt:lpstr>
      <vt:lpstr>I. The Top of the Page should be presented with a suitable logo and add the images of therapies/demosessions. </vt:lpstr>
      <vt:lpstr>II.The site must contain the links to navigate through any category for the information.</vt:lpstr>
      <vt:lpstr>III. The site should display a menu which will contain the options for brief introduction about the various therapists available, contact details and any other information if required. </vt:lpstr>
      <vt:lpstr>IV. There should be list of related products and services. The products may include essential oils, lotions and few helping machines and accessories. </vt:lpstr>
      <vt:lpstr>V. Various services should be categorized as per the technique/medical aid/beauty aids etc. </vt:lpstr>
      <vt:lpstr>VI. Apart from all above there should be sections like </vt:lpstr>
      <vt:lpstr>Gallery </vt:lpstr>
      <vt:lpstr>Client testimonials/Reviews</vt:lpstr>
      <vt:lpstr>An About us section  </vt:lpstr>
      <vt:lpstr>Educational Information (About Therapies) </vt:lpstr>
      <vt:lpstr>Offers and discounts</vt:lpstr>
      <vt:lpstr>VII. Contact Us</vt:lpstr>
      <vt:lpstr>1. Address of the stylist (eg. GoogleMaps) </vt:lpstr>
      <vt:lpstr>2.The email address </vt:lpstr>
      <vt:lpstr>VIII. Over and above this, the portal should implement the following functionalities: </vt:lpstr>
      <vt:lpstr>1. Display a continuous scrolling ticker at the bottom of the page with current date, time, and location </vt:lpstr>
      <vt:lpstr>2. Display a visitor count at the top right corner of the page beside a logo image.  </vt:lpstr>
      <vt:lpstr>Layout Home Page</vt:lpstr>
      <vt:lpstr>Layout About page</vt:lpstr>
      <vt:lpstr>Layout Services</vt:lpstr>
      <vt:lpstr>Layout Machine</vt:lpstr>
      <vt:lpstr>Layout Attar</vt:lpstr>
      <vt:lpstr>Layout Team</vt:lpstr>
      <vt:lpstr>Layout Contact us</vt:lpstr>
      <vt:lpstr>Layout Appointment</vt:lpstr>
      <vt:lpstr>Layout Testimonial</vt:lpstr>
      <vt:lpstr>III. Technical </vt:lpstr>
      <vt:lpstr>WE ARE HIRING</vt:lpstr>
      <vt:lpstr>Home</vt:lpstr>
      <vt:lpstr>About</vt:lpstr>
      <vt:lpstr>Service</vt:lpstr>
      <vt:lpstr>Machine</vt:lpstr>
      <vt:lpstr>Attar</vt:lpstr>
      <vt:lpstr>Team</vt:lpstr>
      <vt:lpstr>Contact us</vt:lpstr>
      <vt:lpstr>Appointment</vt:lpstr>
      <vt:lpstr>WE ARE HIRING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RECRUITMENT SOLUTIONS COMPANY PROFILE</dc:title>
  <dc:creator/>
  <cp:lastModifiedBy>Lê Đức Huy</cp:lastModifiedBy>
  <cp:revision>8</cp:revision>
  <dcterms:created xsi:type="dcterms:W3CDTF">2023-01-09T09:20:00Z</dcterms:created>
  <dcterms:modified xsi:type="dcterms:W3CDTF">2023-01-11T06:20:35Z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682FF9C2A69C4CBB8E3F5C6B6F273FBB</vt:lpwstr>
  </property>
  <property fmtid="{D5CDD505-2E9C-101B-9397-08002B2CF9AE}" pid="3" name="KSOProductBuildVer">
    <vt:lpwstr>1033-11.2.0.11440</vt:lpwstr>
  </property>
</Properties>
</file>